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null)" ContentType="image/x-em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
  </p:notesMasterIdLst>
  <p:handoutMasterIdLst>
    <p:handoutMasterId r:id="rId16"/>
  </p:handoutMasterIdLst>
  <p:sldIdLst>
    <p:sldId id="256" r:id="rId2"/>
    <p:sldId id="257" r:id="rId3"/>
    <p:sldId id="259" r:id="rId4"/>
    <p:sldId id="260" r:id="rId5"/>
    <p:sldId id="261" r:id="rId6"/>
    <p:sldId id="258" r:id="rId7"/>
    <p:sldId id="262" r:id="rId8"/>
    <p:sldId id="270" r:id="rId9"/>
    <p:sldId id="264" r:id="rId10"/>
    <p:sldId id="265" r:id="rId11"/>
    <p:sldId id="269" r:id="rId12"/>
    <p:sldId id="268"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jorin, Olivia M" initials="MOM" lastIdx="26" clrIdx="0"/>
  <p:cmAuthor id="2" name="Thizy, Delphine C" initials="TDC [7]" lastIdx="1" clrIdx="1"/>
  <p:cmAuthor id="3" name="Thizy, Delphine C" initials="TDC" lastIdx="9" clrIdx="2">
    <p:extLst>
      <p:ext uri="{19B8F6BF-5375-455C-9EA6-DF929625EA0E}">
        <p15:presenceInfo xmlns:p15="http://schemas.microsoft.com/office/powerpoint/2012/main" userId="S::dthizy@ic.ac.uk::37535b9e-fd2f-4280-9c37-d637c9f918ce" providerId="AD"/>
      </p:ext>
    </p:extLst>
  </p:cmAuthor>
  <p:cmAuthor id="4" name="Dr Pare Lea" initials=""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8" autoAdjust="0"/>
    <p:restoredTop sz="94364" autoAdjust="0"/>
  </p:normalViewPr>
  <p:slideViewPr>
    <p:cSldViewPr snapToGrid="0">
      <p:cViewPr varScale="1">
        <p:scale>
          <a:sx n="115" d="100"/>
          <a:sy n="115" d="100"/>
        </p:scale>
        <p:origin x="1544" y="20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783309-DFD8-49AC-905F-5F21C9A295B5}"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FR"/>
        </a:p>
      </dgm:t>
    </dgm:pt>
    <dgm:pt modelId="{33CF4A44-E753-42D7-92C9-72A81976B026}">
      <dgm:prSet phldrT="[Texte]"/>
      <dgm:spPr>
        <a:solidFill>
          <a:srgbClr val="8EBAE5"/>
        </a:solidFill>
      </dgm:spPr>
      <dgm:t>
        <a:bodyPr/>
        <a:lstStyle/>
        <a:p>
          <a:r>
            <a:rPr lang="en-US" b="1" dirty="0"/>
            <a:t>The design of the model </a:t>
          </a:r>
          <a:endParaRPr lang="fr-FR" b="1" dirty="0"/>
        </a:p>
      </dgm:t>
    </dgm:pt>
    <dgm:pt modelId="{5988B4B3-D75F-4942-811C-209C68F3F887}" type="parTrans" cxnId="{0F8BC3F3-FFA0-4C31-8632-3091985C8D5B}">
      <dgm:prSet/>
      <dgm:spPr/>
      <dgm:t>
        <a:bodyPr/>
        <a:lstStyle/>
        <a:p>
          <a:endParaRPr lang="fr-FR"/>
        </a:p>
      </dgm:t>
    </dgm:pt>
    <dgm:pt modelId="{F70365AA-A81D-4050-BD12-661EAE451DFC}" type="sibTrans" cxnId="{0F8BC3F3-FFA0-4C31-8632-3091985C8D5B}">
      <dgm:prSet/>
      <dgm:spPr/>
      <dgm:t>
        <a:bodyPr/>
        <a:lstStyle/>
        <a:p>
          <a:endParaRPr lang="fr-FR"/>
        </a:p>
      </dgm:t>
    </dgm:pt>
    <dgm:pt modelId="{F38C447E-0362-4777-9D73-B4DE9C674675}">
      <dgm:prSet phldrT="[Texte]"/>
      <dgm:spPr>
        <a:solidFill>
          <a:srgbClr val="8EBAE5"/>
        </a:solidFill>
      </dgm:spPr>
      <dgm:t>
        <a:bodyPr/>
        <a:lstStyle/>
        <a:p>
          <a:r>
            <a:rPr lang="en-US" b="1" dirty="0"/>
            <a:t>The selection of community representatives/voice</a:t>
          </a:r>
          <a:endParaRPr lang="fr-FR" b="1" dirty="0"/>
        </a:p>
      </dgm:t>
    </dgm:pt>
    <dgm:pt modelId="{B8EE8CA6-FA3B-4E3E-861C-39423340C207}" type="parTrans" cxnId="{F1EEC622-F19A-4314-A8B6-50DFC02A2AA7}">
      <dgm:prSet/>
      <dgm:spPr/>
      <dgm:t>
        <a:bodyPr/>
        <a:lstStyle/>
        <a:p>
          <a:endParaRPr lang="fr-FR"/>
        </a:p>
      </dgm:t>
    </dgm:pt>
    <dgm:pt modelId="{8201E389-CA6E-4077-A157-DC79C60DE60D}" type="sibTrans" cxnId="{F1EEC622-F19A-4314-A8B6-50DFC02A2AA7}">
      <dgm:prSet/>
      <dgm:spPr/>
      <dgm:t>
        <a:bodyPr/>
        <a:lstStyle/>
        <a:p>
          <a:endParaRPr lang="fr-FR"/>
        </a:p>
      </dgm:t>
    </dgm:pt>
    <dgm:pt modelId="{9C815562-B5AC-4166-A7ED-754BF4AB6EC5}">
      <dgm:prSet phldrT="[Texte]"/>
      <dgm:spPr>
        <a:solidFill>
          <a:srgbClr val="8EBAE5"/>
        </a:solidFill>
      </dgm:spPr>
      <dgm:t>
        <a:bodyPr/>
        <a:lstStyle/>
        <a:p>
          <a:r>
            <a:rPr lang="en-US" b="1" dirty="0"/>
            <a:t>The validation of the committee of representatives</a:t>
          </a:r>
          <a:endParaRPr lang="fr-FR" b="1" dirty="0"/>
        </a:p>
      </dgm:t>
    </dgm:pt>
    <dgm:pt modelId="{BE3C2143-50FB-4E68-9DC0-29290B7EB50F}" type="parTrans" cxnId="{3DED54BB-30AF-4803-BFAD-6A44BCA15504}">
      <dgm:prSet/>
      <dgm:spPr/>
      <dgm:t>
        <a:bodyPr/>
        <a:lstStyle/>
        <a:p>
          <a:endParaRPr lang="fr-FR"/>
        </a:p>
      </dgm:t>
    </dgm:pt>
    <dgm:pt modelId="{667CF1F8-9FFE-4B42-9CE4-DF77EEE62C04}" type="sibTrans" cxnId="{3DED54BB-30AF-4803-BFAD-6A44BCA15504}">
      <dgm:prSet/>
      <dgm:spPr/>
      <dgm:t>
        <a:bodyPr/>
        <a:lstStyle/>
        <a:p>
          <a:endParaRPr lang="fr-FR"/>
        </a:p>
      </dgm:t>
    </dgm:pt>
    <dgm:pt modelId="{37478735-5A94-4D16-956D-A67326B7819B}">
      <dgm:prSet phldrT="[Texte]" custT="1"/>
      <dgm:spPr>
        <a:solidFill>
          <a:srgbClr val="B4A86C"/>
        </a:solidFill>
      </dgm:spPr>
      <dgm:t>
        <a:bodyPr/>
        <a:lstStyle/>
        <a:p>
          <a:r>
            <a:rPr lang="en-US" sz="2800" b="1" dirty="0">
              <a:latin typeface="+mn-lt"/>
            </a:rPr>
            <a:t>Co-develop with community </a:t>
          </a:r>
          <a:endParaRPr lang="fr-FR" sz="2800" b="1" dirty="0"/>
        </a:p>
      </dgm:t>
    </dgm:pt>
    <dgm:pt modelId="{9A383A33-C06C-43EA-A147-C857FC75F6F9}" type="sibTrans" cxnId="{FFCFD584-5ECA-47A1-AC08-D7A0AA86CABA}">
      <dgm:prSet/>
      <dgm:spPr/>
      <dgm:t>
        <a:bodyPr/>
        <a:lstStyle/>
        <a:p>
          <a:endParaRPr lang="fr-FR"/>
        </a:p>
      </dgm:t>
    </dgm:pt>
    <dgm:pt modelId="{8976D348-7AF1-417D-A001-1565F1CBA36A}" type="parTrans" cxnId="{FFCFD584-5ECA-47A1-AC08-D7A0AA86CABA}">
      <dgm:prSet/>
      <dgm:spPr/>
      <dgm:t>
        <a:bodyPr/>
        <a:lstStyle/>
        <a:p>
          <a:endParaRPr lang="fr-FR"/>
        </a:p>
      </dgm:t>
    </dgm:pt>
    <dgm:pt modelId="{DD96A508-8B09-48F4-AD55-06454B14BD41}">
      <dgm:prSet phldrT="[Texte]"/>
      <dgm:spPr>
        <a:solidFill>
          <a:srgbClr val="8EBAE5"/>
        </a:solidFill>
      </dgm:spPr>
      <dgm:t>
        <a:bodyPr/>
        <a:lstStyle/>
        <a:p>
          <a:r>
            <a:rPr lang="en-US" b="1" dirty="0"/>
            <a:t>The design of the acceptance form </a:t>
          </a:r>
          <a:endParaRPr lang="fr-FR" b="1" dirty="0"/>
        </a:p>
      </dgm:t>
    </dgm:pt>
    <dgm:pt modelId="{61B2F48B-F7CB-43F3-9087-AB64ABEEC425}" type="parTrans" cxnId="{CC61EE52-23C6-4C93-B56F-049991E61A09}">
      <dgm:prSet/>
      <dgm:spPr/>
      <dgm:t>
        <a:bodyPr/>
        <a:lstStyle/>
        <a:p>
          <a:endParaRPr lang="en-US"/>
        </a:p>
      </dgm:t>
    </dgm:pt>
    <dgm:pt modelId="{38CA5A1C-3446-4B21-99B1-538CF844E44B}" type="sibTrans" cxnId="{CC61EE52-23C6-4C93-B56F-049991E61A09}">
      <dgm:prSet/>
      <dgm:spPr/>
      <dgm:t>
        <a:bodyPr/>
        <a:lstStyle/>
        <a:p>
          <a:endParaRPr lang="en-US"/>
        </a:p>
      </dgm:t>
    </dgm:pt>
    <dgm:pt modelId="{A3583E8B-AD77-4B6D-98AD-E0EEFDB5225B}">
      <dgm:prSet phldrT="[Texte]"/>
      <dgm:spPr>
        <a:solidFill>
          <a:srgbClr val="8EBAE5"/>
        </a:solidFill>
      </dgm:spPr>
      <dgm:t>
        <a:bodyPr/>
        <a:lstStyle/>
        <a:p>
          <a:r>
            <a:rPr lang="en-US" b="1" dirty="0"/>
            <a:t>Traceability of the acceptance</a:t>
          </a:r>
          <a:endParaRPr lang="fr-FR" b="1" dirty="0"/>
        </a:p>
      </dgm:t>
    </dgm:pt>
    <dgm:pt modelId="{788B15C3-42DD-4B78-ADEF-3574470C20DE}" type="parTrans" cxnId="{56A334BC-9F0A-4AA2-BC43-466BBD13627C}">
      <dgm:prSet/>
      <dgm:spPr/>
      <dgm:t>
        <a:bodyPr/>
        <a:lstStyle/>
        <a:p>
          <a:endParaRPr lang="en-US"/>
        </a:p>
      </dgm:t>
    </dgm:pt>
    <dgm:pt modelId="{3732A74D-E1EE-4B8F-A6E4-02BD5FD7958C}" type="sibTrans" cxnId="{56A334BC-9F0A-4AA2-BC43-466BBD13627C}">
      <dgm:prSet/>
      <dgm:spPr/>
      <dgm:t>
        <a:bodyPr/>
        <a:lstStyle/>
        <a:p>
          <a:endParaRPr lang="en-US"/>
        </a:p>
      </dgm:t>
    </dgm:pt>
    <dgm:pt modelId="{9C7C1B22-E382-43D4-B57A-18CD027B6BB3}" type="pres">
      <dgm:prSet presAssocID="{B0783309-DFD8-49AC-905F-5F21C9A295B5}" presName="Name0" presStyleCnt="0">
        <dgm:presLayoutVars>
          <dgm:chPref val="1"/>
          <dgm:dir/>
          <dgm:animOne val="branch"/>
          <dgm:animLvl val="lvl"/>
          <dgm:resizeHandles val="exact"/>
        </dgm:presLayoutVars>
      </dgm:prSet>
      <dgm:spPr/>
    </dgm:pt>
    <dgm:pt modelId="{C6C3D5B0-39B4-4C42-B591-88A4260BD19A}" type="pres">
      <dgm:prSet presAssocID="{37478735-5A94-4D16-956D-A67326B7819B}" presName="root1" presStyleCnt="0"/>
      <dgm:spPr/>
    </dgm:pt>
    <dgm:pt modelId="{9F3983AE-94C5-4631-8D63-24824144B800}" type="pres">
      <dgm:prSet presAssocID="{37478735-5A94-4D16-956D-A67326B7819B}" presName="LevelOneTextNode" presStyleLbl="node0" presStyleIdx="0" presStyleCnt="1" custScaleX="112825" custLinFactNeighborX="-25373" custLinFactNeighborY="-2546">
        <dgm:presLayoutVars>
          <dgm:chPref val="3"/>
        </dgm:presLayoutVars>
      </dgm:prSet>
      <dgm:spPr/>
    </dgm:pt>
    <dgm:pt modelId="{BB5E9511-AB10-44A6-B30A-DA17BB10E1B1}" type="pres">
      <dgm:prSet presAssocID="{37478735-5A94-4D16-956D-A67326B7819B}" presName="level2hierChild" presStyleCnt="0"/>
      <dgm:spPr/>
    </dgm:pt>
    <dgm:pt modelId="{64505353-7507-435F-AB9F-F9E0E94A05F9}" type="pres">
      <dgm:prSet presAssocID="{5988B4B3-D75F-4942-811C-209C68F3F887}" presName="conn2-1" presStyleLbl="parChTrans1D2" presStyleIdx="0" presStyleCnt="5"/>
      <dgm:spPr/>
    </dgm:pt>
    <dgm:pt modelId="{F0DF1176-EA79-483A-966E-6AC7FA23B8F5}" type="pres">
      <dgm:prSet presAssocID="{5988B4B3-D75F-4942-811C-209C68F3F887}" presName="connTx" presStyleLbl="parChTrans1D2" presStyleIdx="0" presStyleCnt="5"/>
      <dgm:spPr/>
    </dgm:pt>
    <dgm:pt modelId="{FA7416A1-08C8-40C2-9B6F-4C4CB96C8421}" type="pres">
      <dgm:prSet presAssocID="{33CF4A44-E753-42D7-92C9-72A81976B026}" presName="root2" presStyleCnt="0"/>
      <dgm:spPr/>
    </dgm:pt>
    <dgm:pt modelId="{8356966A-2A08-49A1-BDCF-9B1CC9AFC3EF}" type="pres">
      <dgm:prSet presAssocID="{33CF4A44-E753-42D7-92C9-72A81976B026}" presName="LevelTwoTextNode" presStyleLbl="node2" presStyleIdx="0" presStyleCnt="5">
        <dgm:presLayoutVars>
          <dgm:chPref val="3"/>
        </dgm:presLayoutVars>
      </dgm:prSet>
      <dgm:spPr/>
    </dgm:pt>
    <dgm:pt modelId="{2A727BFC-9B93-434B-BCA4-DC50AAB13C9C}" type="pres">
      <dgm:prSet presAssocID="{33CF4A44-E753-42D7-92C9-72A81976B026}" presName="level3hierChild" presStyleCnt="0"/>
      <dgm:spPr/>
    </dgm:pt>
    <dgm:pt modelId="{E109F4BB-9BE7-4ABE-A983-DD0CF2F1F0E6}" type="pres">
      <dgm:prSet presAssocID="{B8EE8CA6-FA3B-4E3E-861C-39423340C207}" presName="conn2-1" presStyleLbl="parChTrans1D2" presStyleIdx="1" presStyleCnt="5"/>
      <dgm:spPr/>
    </dgm:pt>
    <dgm:pt modelId="{A73F7398-87CF-413E-835B-40B6B7346CED}" type="pres">
      <dgm:prSet presAssocID="{B8EE8CA6-FA3B-4E3E-861C-39423340C207}" presName="connTx" presStyleLbl="parChTrans1D2" presStyleIdx="1" presStyleCnt="5"/>
      <dgm:spPr/>
    </dgm:pt>
    <dgm:pt modelId="{DE4861D7-7C6D-44AF-8836-44AED280E433}" type="pres">
      <dgm:prSet presAssocID="{F38C447E-0362-4777-9D73-B4DE9C674675}" presName="root2" presStyleCnt="0"/>
      <dgm:spPr/>
    </dgm:pt>
    <dgm:pt modelId="{A033D53B-BF7B-4013-9581-185BF88C9B7D}" type="pres">
      <dgm:prSet presAssocID="{F38C447E-0362-4777-9D73-B4DE9C674675}" presName="LevelTwoTextNode" presStyleLbl="node2" presStyleIdx="1" presStyleCnt="5">
        <dgm:presLayoutVars>
          <dgm:chPref val="3"/>
        </dgm:presLayoutVars>
      </dgm:prSet>
      <dgm:spPr/>
    </dgm:pt>
    <dgm:pt modelId="{DD33748B-623A-4155-ACB3-B2888AA5DCB7}" type="pres">
      <dgm:prSet presAssocID="{F38C447E-0362-4777-9D73-B4DE9C674675}" presName="level3hierChild" presStyleCnt="0"/>
      <dgm:spPr/>
    </dgm:pt>
    <dgm:pt modelId="{5049A255-7343-4878-8B20-F840C7DAF6B5}" type="pres">
      <dgm:prSet presAssocID="{BE3C2143-50FB-4E68-9DC0-29290B7EB50F}" presName="conn2-1" presStyleLbl="parChTrans1D2" presStyleIdx="2" presStyleCnt="5"/>
      <dgm:spPr/>
    </dgm:pt>
    <dgm:pt modelId="{936BF2CE-AF82-41D3-90D0-B26630565623}" type="pres">
      <dgm:prSet presAssocID="{BE3C2143-50FB-4E68-9DC0-29290B7EB50F}" presName="connTx" presStyleLbl="parChTrans1D2" presStyleIdx="2" presStyleCnt="5"/>
      <dgm:spPr/>
    </dgm:pt>
    <dgm:pt modelId="{816E894F-4641-4982-897C-0EA2C7504298}" type="pres">
      <dgm:prSet presAssocID="{9C815562-B5AC-4166-A7ED-754BF4AB6EC5}" presName="root2" presStyleCnt="0"/>
      <dgm:spPr/>
    </dgm:pt>
    <dgm:pt modelId="{57B586B2-AD8D-4AA0-B130-CCCAE1D0CF07}" type="pres">
      <dgm:prSet presAssocID="{9C815562-B5AC-4166-A7ED-754BF4AB6EC5}" presName="LevelTwoTextNode" presStyleLbl="node2" presStyleIdx="2" presStyleCnt="5">
        <dgm:presLayoutVars>
          <dgm:chPref val="3"/>
        </dgm:presLayoutVars>
      </dgm:prSet>
      <dgm:spPr/>
    </dgm:pt>
    <dgm:pt modelId="{E3B10009-3E6D-4BD0-AD9D-2BA4D53EFFFF}" type="pres">
      <dgm:prSet presAssocID="{9C815562-B5AC-4166-A7ED-754BF4AB6EC5}" presName="level3hierChild" presStyleCnt="0"/>
      <dgm:spPr/>
    </dgm:pt>
    <dgm:pt modelId="{7A4D89B3-B041-4D95-A5B9-2CAC12A5AE8D}" type="pres">
      <dgm:prSet presAssocID="{61B2F48B-F7CB-43F3-9087-AB64ABEEC425}" presName="conn2-1" presStyleLbl="parChTrans1D2" presStyleIdx="3" presStyleCnt="5"/>
      <dgm:spPr/>
    </dgm:pt>
    <dgm:pt modelId="{F8B2F686-68C7-4FF5-B435-1EC45BE60DD7}" type="pres">
      <dgm:prSet presAssocID="{61B2F48B-F7CB-43F3-9087-AB64ABEEC425}" presName="connTx" presStyleLbl="parChTrans1D2" presStyleIdx="3" presStyleCnt="5"/>
      <dgm:spPr/>
    </dgm:pt>
    <dgm:pt modelId="{50E42659-C7B8-4888-8208-4FA99E9E59CC}" type="pres">
      <dgm:prSet presAssocID="{DD96A508-8B09-48F4-AD55-06454B14BD41}" presName="root2" presStyleCnt="0"/>
      <dgm:spPr/>
    </dgm:pt>
    <dgm:pt modelId="{7E645B4A-4ED7-44A5-B561-FD18102F67D7}" type="pres">
      <dgm:prSet presAssocID="{DD96A508-8B09-48F4-AD55-06454B14BD41}" presName="LevelTwoTextNode" presStyleLbl="node2" presStyleIdx="3" presStyleCnt="5">
        <dgm:presLayoutVars>
          <dgm:chPref val="3"/>
        </dgm:presLayoutVars>
      </dgm:prSet>
      <dgm:spPr/>
    </dgm:pt>
    <dgm:pt modelId="{21C29A99-094D-4A32-8296-5D65C5A641D1}" type="pres">
      <dgm:prSet presAssocID="{DD96A508-8B09-48F4-AD55-06454B14BD41}" presName="level3hierChild" presStyleCnt="0"/>
      <dgm:spPr/>
    </dgm:pt>
    <dgm:pt modelId="{944959D5-E0A4-48C9-82D2-FEBDE9279168}" type="pres">
      <dgm:prSet presAssocID="{788B15C3-42DD-4B78-ADEF-3574470C20DE}" presName="conn2-1" presStyleLbl="parChTrans1D2" presStyleIdx="4" presStyleCnt="5"/>
      <dgm:spPr/>
    </dgm:pt>
    <dgm:pt modelId="{011F3BD0-A56E-4236-BAA6-B6CF0ACD8490}" type="pres">
      <dgm:prSet presAssocID="{788B15C3-42DD-4B78-ADEF-3574470C20DE}" presName="connTx" presStyleLbl="parChTrans1D2" presStyleIdx="4" presStyleCnt="5"/>
      <dgm:spPr/>
    </dgm:pt>
    <dgm:pt modelId="{4496CD01-AA4F-48B4-863E-CA83B5AFDE54}" type="pres">
      <dgm:prSet presAssocID="{A3583E8B-AD77-4B6D-98AD-E0EEFDB5225B}" presName="root2" presStyleCnt="0"/>
      <dgm:spPr/>
    </dgm:pt>
    <dgm:pt modelId="{2D4C9790-EAD9-4255-B4F7-7315E9E0DD89}" type="pres">
      <dgm:prSet presAssocID="{A3583E8B-AD77-4B6D-98AD-E0EEFDB5225B}" presName="LevelTwoTextNode" presStyleLbl="node2" presStyleIdx="4" presStyleCnt="5">
        <dgm:presLayoutVars>
          <dgm:chPref val="3"/>
        </dgm:presLayoutVars>
      </dgm:prSet>
      <dgm:spPr/>
    </dgm:pt>
    <dgm:pt modelId="{A61B8ED2-EC31-48B0-96CB-D02ED41C5230}" type="pres">
      <dgm:prSet presAssocID="{A3583E8B-AD77-4B6D-98AD-E0EEFDB5225B}" presName="level3hierChild" presStyleCnt="0"/>
      <dgm:spPr/>
    </dgm:pt>
  </dgm:ptLst>
  <dgm:cxnLst>
    <dgm:cxn modelId="{B48B5A0E-EB60-D44F-8A83-7EBEE48746A9}" type="presOf" srcId="{37478735-5A94-4D16-956D-A67326B7819B}" destId="{9F3983AE-94C5-4631-8D63-24824144B800}" srcOrd="0" destOrd="0" presId="urn:microsoft.com/office/officeart/2008/layout/HorizontalMultiLevelHierarchy"/>
    <dgm:cxn modelId="{597C4114-A76C-674B-B8E5-ADF08B32AE8D}" type="presOf" srcId="{61B2F48B-F7CB-43F3-9087-AB64ABEEC425}" destId="{7A4D89B3-B041-4D95-A5B9-2CAC12A5AE8D}" srcOrd="0" destOrd="0" presId="urn:microsoft.com/office/officeart/2008/layout/HorizontalMultiLevelHierarchy"/>
    <dgm:cxn modelId="{F1EEC622-F19A-4314-A8B6-50DFC02A2AA7}" srcId="{37478735-5A94-4D16-956D-A67326B7819B}" destId="{F38C447E-0362-4777-9D73-B4DE9C674675}" srcOrd="1" destOrd="0" parTransId="{B8EE8CA6-FA3B-4E3E-861C-39423340C207}" sibTransId="{8201E389-CA6E-4077-A157-DC79C60DE60D}"/>
    <dgm:cxn modelId="{C98C372C-45E2-844C-AEF2-AE46DF0CEFBD}" type="presOf" srcId="{F38C447E-0362-4777-9D73-B4DE9C674675}" destId="{A033D53B-BF7B-4013-9581-185BF88C9B7D}" srcOrd="0" destOrd="0" presId="urn:microsoft.com/office/officeart/2008/layout/HorizontalMultiLevelHierarchy"/>
    <dgm:cxn modelId="{6A359532-2903-564C-9156-3F57DEBF8AFB}" type="presOf" srcId="{A3583E8B-AD77-4B6D-98AD-E0EEFDB5225B}" destId="{2D4C9790-EAD9-4255-B4F7-7315E9E0DD89}" srcOrd="0" destOrd="0" presId="urn:microsoft.com/office/officeart/2008/layout/HorizontalMultiLevelHierarchy"/>
    <dgm:cxn modelId="{D983B235-6174-7742-BB3E-CC1DE6D7E3DD}" type="presOf" srcId="{33CF4A44-E753-42D7-92C9-72A81976B026}" destId="{8356966A-2A08-49A1-BDCF-9B1CC9AFC3EF}" srcOrd="0" destOrd="0" presId="urn:microsoft.com/office/officeart/2008/layout/HorizontalMultiLevelHierarchy"/>
    <dgm:cxn modelId="{A1043C3B-FF62-AF49-9F25-4746B1D85478}" type="presOf" srcId="{B0783309-DFD8-49AC-905F-5F21C9A295B5}" destId="{9C7C1B22-E382-43D4-B57A-18CD027B6BB3}" srcOrd="0" destOrd="0" presId="urn:microsoft.com/office/officeart/2008/layout/HorizontalMultiLevelHierarchy"/>
    <dgm:cxn modelId="{963B3345-79CB-2542-8E04-65862A7E6574}" type="presOf" srcId="{B8EE8CA6-FA3B-4E3E-861C-39423340C207}" destId="{A73F7398-87CF-413E-835B-40B6B7346CED}" srcOrd="1" destOrd="0" presId="urn:microsoft.com/office/officeart/2008/layout/HorizontalMultiLevelHierarchy"/>
    <dgm:cxn modelId="{CC61EE52-23C6-4C93-B56F-049991E61A09}" srcId="{37478735-5A94-4D16-956D-A67326B7819B}" destId="{DD96A508-8B09-48F4-AD55-06454B14BD41}" srcOrd="3" destOrd="0" parTransId="{61B2F48B-F7CB-43F3-9087-AB64ABEEC425}" sibTransId="{38CA5A1C-3446-4B21-99B1-538CF844E44B}"/>
    <dgm:cxn modelId="{FFCFD584-5ECA-47A1-AC08-D7A0AA86CABA}" srcId="{B0783309-DFD8-49AC-905F-5F21C9A295B5}" destId="{37478735-5A94-4D16-956D-A67326B7819B}" srcOrd="0" destOrd="0" parTransId="{8976D348-7AF1-417D-A001-1565F1CBA36A}" sibTransId="{9A383A33-C06C-43EA-A147-C857FC75F6F9}"/>
    <dgm:cxn modelId="{B1D3DF86-2E3E-EE4E-90DC-EA8DC1634ABB}" type="presOf" srcId="{BE3C2143-50FB-4E68-9DC0-29290B7EB50F}" destId="{5049A255-7343-4878-8B20-F840C7DAF6B5}" srcOrd="0" destOrd="0" presId="urn:microsoft.com/office/officeart/2008/layout/HorizontalMultiLevelHierarchy"/>
    <dgm:cxn modelId="{B34316A0-0A73-8041-B704-AC34335A205C}" type="presOf" srcId="{61B2F48B-F7CB-43F3-9087-AB64ABEEC425}" destId="{F8B2F686-68C7-4FF5-B435-1EC45BE60DD7}" srcOrd="1" destOrd="0" presId="urn:microsoft.com/office/officeart/2008/layout/HorizontalMultiLevelHierarchy"/>
    <dgm:cxn modelId="{3DED54BB-30AF-4803-BFAD-6A44BCA15504}" srcId="{37478735-5A94-4D16-956D-A67326B7819B}" destId="{9C815562-B5AC-4166-A7ED-754BF4AB6EC5}" srcOrd="2" destOrd="0" parTransId="{BE3C2143-50FB-4E68-9DC0-29290B7EB50F}" sibTransId="{667CF1F8-9FFE-4B42-9CE4-DF77EEE62C04}"/>
    <dgm:cxn modelId="{56A334BC-9F0A-4AA2-BC43-466BBD13627C}" srcId="{37478735-5A94-4D16-956D-A67326B7819B}" destId="{A3583E8B-AD77-4B6D-98AD-E0EEFDB5225B}" srcOrd="4" destOrd="0" parTransId="{788B15C3-42DD-4B78-ADEF-3574470C20DE}" sibTransId="{3732A74D-E1EE-4B8F-A6E4-02BD5FD7958C}"/>
    <dgm:cxn modelId="{5ED3AABD-E955-2D44-BE54-A2314D9CB80C}" type="presOf" srcId="{DD96A508-8B09-48F4-AD55-06454B14BD41}" destId="{7E645B4A-4ED7-44A5-B561-FD18102F67D7}" srcOrd="0" destOrd="0" presId="urn:microsoft.com/office/officeart/2008/layout/HorizontalMultiLevelHierarchy"/>
    <dgm:cxn modelId="{7234E7C3-A13C-064D-954A-7C33696090FB}" type="presOf" srcId="{5988B4B3-D75F-4942-811C-209C68F3F887}" destId="{64505353-7507-435F-AB9F-F9E0E94A05F9}" srcOrd="0" destOrd="0" presId="urn:microsoft.com/office/officeart/2008/layout/HorizontalMultiLevelHierarchy"/>
    <dgm:cxn modelId="{0E2075E0-571E-9145-B36E-5FA1C203AA22}" type="presOf" srcId="{5988B4B3-D75F-4942-811C-209C68F3F887}" destId="{F0DF1176-EA79-483A-966E-6AC7FA23B8F5}" srcOrd="1" destOrd="0" presId="urn:microsoft.com/office/officeart/2008/layout/HorizontalMultiLevelHierarchy"/>
    <dgm:cxn modelId="{042C24E5-B548-244A-9C52-8E9A77D559E6}" type="presOf" srcId="{9C815562-B5AC-4166-A7ED-754BF4AB6EC5}" destId="{57B586B2-AD8D-4AA0-B130-CCCAE1D0CF07}" srcOrd="0" destOrd="0" presId="urn:microsoft.com/office/officeart/2008/layout/HorizontalMultiLevelHierarchy"/>
    <dgm:cxn modelId="{35A737E5-F782-2E4D-BAAE-2234FE748D55}" type="presOf" srcId="{BE3C2143-50FB-4E68-9DC0-29290B7EB50F}" destId="{936BF2CE-AF82-41D3-90D0-B26630565623}" srcOrd="1" destOrd="0" presId="urn:microsoft.com/office/officeart/2008/layout/HorizontalMultiLevelHierarchy"/>
    <dgm:cxn modelId="{00B5C1EE-BFCF-1140-AFF9-98E462E52FA0}" type="presOf" srcId="{788B15C3-42DD-4B78-ADEF-3574470C20DE}" destId="{011F3BD0-A56E-4236-BAA6-B6CF0ACD8490}" srcOrd="1" destOrd="0" presId="urn:microsoft.com/office/officeart/2008/layout/HorizontalMultiLevelHierarchy"/>
    <dgm:cxn modelId="{280775F1-C7CC-2A44-AEED-671498614C1E}" type="presOf" srcId="{B8EE8CA6-FA3B-4E3E-861C-39423340C207}" destId="{E109F4BB-9BE7-4ABE-A983-DD0CF2F1F0E6}" srcOrd="0" destOrd="0" presId="urn:microsoft.com/office/officeart/2008/layout/HorizontalMultiLevelHierarchy"/>
    <dgm:cxn modelId="{0F8BC3F3-FFA0-4C31-8632-3091985C8D5B}" srcId="{37478735-5A94-4D16-956D-A67326B7819B}" destId="{33CF4A44-E753-42D7-92C9-72A81976B026}" srcOrd="0" destOrd="0" parTransId="{5988B4B3-D75F-4942-811C-209C68F3F887}" sibTransId="{F70365AA-A81D-4050-BD12-661EAE451DFC}"/>
    <dgm:cxn modelId="{F73866F9-B91C-6B4D-9E38-0FCE5F034E55}" type="presOf" srcId="{788B15C3-42DD-4B78-ADEF-3574470C20DE}" destId="{944959D5-E0A4-48C9-82D2-FEBDE9279168}" srcOrd="0" destOrd="0" presId="urn:microsoft.com/office/officeart/2008/layout/HorizontalMultiLevelHierarchy"/>
    <dgm:cxn modelId="{3EB8A7B2-5B86-4741-9F61-BCBC42C5773A}" type="presParOf" srcId="{9C7C1B22-E382-43D4-B57A-18CD027B6BB3}" destId="{C6C3D5B0-39B4-4C42-B591-88A4260BD19A}" srcOrd="0" destOrd="0" presId="urn:microsoft.com/office/officeart/2008/layout/HorizontalMultiLevelHierarchy"/>
    <dgm:cxn modelId="{B41C6FEA-1EF8-0542-8133-BF69A8B03157}" type="presParOf" srcId="{C6C3D5B0-39B4-4C42-B591-88A4260BD19A}" destId="{9F3983AE-94C5-4631-8D63-24824144B800}" srcOrd="0" destOrd="0" presId="urn:microsoft.com/office/officeart/2008/layout/HorizontalMultiLevelHierarchy"/>
    <dgm:cxn modelId="{A32AD2B6-5D2F-8B45-B219-4F0A1A87F0A5}" type="presParOf" srcId="{C6C3D5B0-39B4-4C42-B591-88A4260BD19A}" destId="{BB5E9511-AB10-44A6-B30A-DA17BB10E1B1}" srcOrd="1" destOrd="0" presId="urn:microsoft.com/office/officeart/2008/layout/HorizontalMultiLevelHierarchy"/>
    <dgm:cxn modelId="{FEE41300-1C34-9E4D-93FE-DB90151BBDD6}" type="presParOf" srcId="{BB5E9511-AB10-44A6-B30A-DA17BB10E1B1}" destId="{64505353-7507-435F-AB9F-F9E0E94A05F9}" srcOrd="0" destOrd="0" presId="urn:microsoft.com/office/officeart/2008/layout/HorizontalMultiLevelHierarchy"/>
    <dgm:cxn modelId="{07AF7237-4326-2740-803B-4C0F6B8FAADC}" type="presParOf" srcId="{64505353-7507-435F-AB9F-F9E0E94A05F9}" destId="{F0DF1176-EA79-483A-966E-6AC7FA23B8F5}" srcOrd="0" destOrd="0" presId="urn:microsoft.com/office/officeart/2008/layout/HorizontalMultiLevelHierarchy"/>
    <dgm:cxn modelId="{A11CBCD7-1818-334A-88D7-8B07347DA93B}" type="presParOf" srcId="{BB5E9511-AB10-44A6-B30A-DA17BB10E1B1}" destId="{FA7416A1-08C8-40C2-9B6F-4C4CB96C8421}" srcOrd="1" destOrd="0" presId="urn:microsoft.com/office/officeart/2008/layout/HorizontalMultiLevelHierarchy"/>
    <dgm:cxn modelId="{D8F43311-60D2-7148-9EF8-8D1861381FD4}" type="presParOf" srcId="{FA7416A1-08C8-40C2-9B6F-4C4CB96C8421}" destId="{8356966A-2A08-49A1-BDCF-9B1CC9AFC3EF}" srcOrd="0" destOrd="0" presId="urn:microsoft.com/office/officeart/2008/layout/HorizontalMultiLevelHierarchy"/>
    <dgm:cxn modelId="{2E6F82FE-1903-A244-8EFB-92B2FC938A46}" type="presParOf" srcId="{FA7416A1-08C8-40C2-9B6F-4C4CB96C8421}" destId="{2A727BFC-9B93-434B-BCA4-DC50AAB13C9C}" srcOrd="1" destOrd="0" presId="urn:microsoft.com/office/officeart/2008/layout/HorizontalMultiLevelHierarchy"/>
    <dgm:cxn modelId="{972747EB-799E-884A-91B6-7009EB88371A}" type="presParOf" srcId="{BB5E9511-AB10-44A6-B30A-DA17BB10E1B1}" destId="{E109F4BB-9BE7-4ABE-A983-DD0CF2F1F0E6}" srcOrd="2" destOrd="0" presId="urn:microsoft.com/office/officeart/2008/layout/HorizontalMultiLevelHierarchy"/>
    <dgm:cxn modelId="{54C69451-A688-334B-B6C6-FF17D965133E}" type="presParOf" srcId="{E109F4BB-9BE7-4ABE-A983-DD0CF2F1F0E6}" destId="{A73F7398-87CF-413E-835B-40B6B7346CED}" srcOrd="0" destOrd="0" presId="urn:microsoft.com/office/officeart/2008/layout/HorizontalMultiLevelHierarchy"/>
    <dgm:cxn modelId="{AA47538B-FA7E-3641-B5C2-820BC36CC652}" type="presParOf" srcId="{BB5E9511-AB10-44A6-B30A-DA17BB10E1B1}" destId="{DE4861D7-7C6D-44AF-8836-44AED280E433}" srcOrd="3" destOrd="0" presId="urn:microsoft.com/office/officeart/2008/layout/HorizontalMultiLevelHierarchy"/>
    <dgm:cxn modelId="{8240D566-448E-C641-AC50-6145657092D5}" type="presParOf" srcId="{DE4861D7-7C6D-44AF-8836-44AED280E433}" destId="{A033D53B-BF7B-4013-9581-185BF88C9B7D}" srcOrd="0" destOrd="0" presId="urn:microsoft.com/office/officeart/2008/layout/HorizontalMultiLevelHierarchy"/>
    <dgm:cxn modelId="{B29EF80B-35E6-984D-A102-7E5C8C28A246}" type="presParOf" srcId="{DE4861D7-7C6D-44AF-8836-44AED280E433}" destId="{DD33748B-623A-4155-ACB3-B2888AA5DCB7}" srcOrd="1" destOrd="0" presId="urn:microsoft.com/office/officeart/2008/layout/HorizontalMultiLevelHierarchy"/>
    <dgm:cxn modelId="{18E306B0-5F0E-4346-84C4-9B4401E38A05}" type="presParOf" srcId="{BB5E9511-AB10-44A6-B30A-DA17BB10E1B1}" destId="{5049A255-7343-4878-8B20-F840C7DAF6B5}" srcOrd="4" destOrd="0" presId="urn:microsoft.com/office/officeart/2008/layout/HorizontalMultiLevelHierarchy"/>
    <dgm:cxn modelId="{6F7E644C-5AD0-7540-A574-6130289EC19D}" type="presParOf" srcId="{5049A255-7343-4878-8B20-F840C7DAF6B5}" destId="{936BF2CE-AF82-41D3-90D0-B26630565623}" srcOrd="0" destOrd="0" presId="urn:microsoft.com/office/officeart/2008/layout/HorizontalMultiLevelHierarchy"/>
    <dgm:cxn modelId="{170EA45B-EA73-4845-BDFB-9BB30DC8CFC6}" type="presParOf" srcId="{BB5E9511-AB10-44A6-B30A-DA17BB10E1B1}" destId="{816E894F-4641-4982-897C-0EA2C7504298}" srcOrd="5" destOrd="0" presId="urn:microsoft.com/office/officeart/2008/layout/HorizontalMultiLevelHierarchy"/>
    <dgm:cxn modelId="{4FC614B1-3D4B-4B41-B11F-EF650E7C537F}" type="presParOf" srcId="{816E894F-4641-4982-897C-0EA2C7504298}" destId="{57B586B2-AD8D-4AA0-B130-CCCAE1D0CF07}" srcOrd="0" destOrd="0" presId="urn:microsoft.com/office/officeart/2008/layout/HorizontalMultiLevelHierarchy"/>
    <dgm:cxn modelId="{359626AC-9C08-9C4E-B897-9A9101185A2C}" type="presParOf" srcId="{816E894F-4641-4982-897C-0EA2C7504298}" destId="{E3B10009-3E6D-4BD0-AD9D-2BA4D53EFFFF}" srcOrd="1" destOrd="0" presId="urn:microsoft.com/office/officeart/2008/layout/HorizontalMultiLevelHierarchy"/>
    <dgm:cxn modelId="{4C16A09A-CCED-C64D-9BFE-E4EAC0E96C95}" type="presParOf" srcId="{BB5E9511-AB10-44A6-B30A-DA17BB10E1B1}" destId="{7A4D89B3-B041-4D95-A5B9-2CAC12A5AE8D}" srcOrd="6" destOrd="0" presId="urn:microsoft.com/office/officeart/2008/layout/HorizontalMultiLevelHierarchy"/>
    <dgm:cxn modelId="{197C35EE-0019-2B42-B349-0B365086A89F}" type="presParOf" srcId="{7A4D89B3-B041-4D95-A5B9-2CAC12A5AE8D}" destId="{F8B2F686-68C7-4FF5-B435-1EC45BE60DD7}" srcOrd="0" destOrd="0" presId="urn:microsoft.com/office/officeart/2008/layout/HorizontalMultiLevelHierarchy"/>
    <dgm:cxn modelId="{F998D9F3-390D-C04A-8E6D-B429FC5FE941}" type="presParOf" srcId="{BB5E9511-AB10-44A6-B30A-DA17BB10E1B1}" destId="{50E42659-C7B8-4888-8208-4FA99E9E59CC}" srcOrd="7" destOrd="0" presId="urn:microsoft.com/office/officeart/2008/layout/HorizontalMultiLevelHierarchy"/>
    <dgm:cxn modelId="{2F941D4F-DBB4-074B-A523-6D225FD18920}" type="presParOf" srcId="{50E42659-C7B8-4888-8208-4FA99E9E59CC}" destId="{7E645B4A-4ED7-44A5-B561-FD18102F67D7}" srcOrd="0" destOrd="0" presId="urn:microsoft.com/office/officeart/2008/layout/HorizontalMultiLevelHierarchy"/>
    <dgm:cxn modelId="{3C0A45F6-A657-6745-93A9-B440F42BFB49}" type="presParOf" srcId="{50E42659-C7B8-4888-8208-4FA99E9E59CC}" destId="{21C29A99-094D-4A32-8296-5D65C5A641D1}" srcOrd="1" destOrd="0" presId="urn:microsoft.com/office/officeart/2008/layout/HorizontalMultiLevelHierarchy"/>
    <dgm:cxn modelId="{A87C1B73-07DD-F344-900F-78AED05025DE}" type="presParOf" srcId="{BB5E9511-AB10-44A6-B30A-DA17BB10E1B1}" destId="{944959D5-E0A4-48C9-82D2-FEBDE9279168}" srcOrd="8" destOrd="0" presId="urn:microsoft.com/office/officeart/2008/layout/HorizontalMultiLevelHierarchy"/>
    <dgm:cxn modelId="{2F95451D-A7B8-B648-97BB-271B1721ADB2}" type="presParOf" srcId="{944959D5-E0A4-48C9-82D2-FEBDE9279168}" destId="{011F3BD0-A56E-4236-BAA6-B6CF0ACD8490}" srcOrd="0" destOrd="0" presId="urn:microsoft.com/office/officeart/2008/layout/HorizontalMultiLevelHierarchy"/>
    <dgm:cxn modelId="{E879C50C-1900-2244-92FB-D1D646E9E72D}" type="presParOf" srcId="{BB5E9511-AB10-44A6-B30A-DA17BB10E1B1}" destId="{4496CD01-AA4F-48B4-863E-CA83B5AFDE54}" srcOrd="9" destOrd="0" presId="urn:microsoft.com/office/officeart/2008/layout/HorizontalMultiLevelHierarchy"/>
    <dgm:cxn modelId="{B754E2E7-359C-E04D-8052-CF2967051EAD}" type="presParOf" srcId="{4496CD01-AA4F-48B4-863E-CA83B5AFDE54}" destId="{2D4C9790-EAD9-4255-B4F7-7315E9E0DD89}" srcOrd="0" destOrd="0" presId="urn:microsoft.com/office/officeart/2008/layout/HorizontalMultiLevelHierarchy"/>
    <dgm:cxn modelId="{84F24741-27B0-D24B-8CCE-3E64FD5CB676}" type="presParOf" srcId="{4496CD01-AA4F-48B4-863E-CA83B5AFDE54}" destId="{A61B8ED2-EC31-48B0-96CB-D02ED41C523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4959D5-E0A4-48C9-82D2-FEBDE9279168}">
      <dsp:nvSpPr>
        <dsp:cNvPr id="0" name=""/>
        <dsp:cNvSpPr/>
      </dsp:nvSpPr>
      <dsp:spPr>
        <a:xfrm>
          <a:off x="2524762" y="2141642"/>
          <a:ext cx="678914" cy="1965703"/>
        </a:xfrm>
        <a:custGeom>
          <a:avLst/>
          <a:gdLst/>
          <a:ahLst/>
          <a:cxnLst/>
          <a:rect l="0" t="0" r="0" b="0"/>
          <a:pathLst>
            <a:path>
              <a:moveTo>
                <a:pt x="0" y="0"/>
              </a:moveTo>
              <a:lnTo>
                <a:pt x="339457" y="0"/>
              </a:lnTo>
              <a:lnTo>
                <a:pt x="339457" y="1965703"/>
              </a:lnTo>
              <a:lnTo>
                <a:pt x="678914" y="19657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812228" y="3072503"/>
        <a:ext cx="103982" cy="103982"/>
      </dsp:txXfrm>
    </dsp:sp>
    <dsp:sp modelId="{7A4D89B3-B041-4D95-A5B9-2CAC12A5AE8D}">
      <dsp:nvSpPr>
        <dsp:cNvPr id="0" name=""/>
        <dsp:cNvSpPr/>
      </dsp:nvSpPr>
      <dsp:spPr>
        <a:xfrm>
          <a:off x="2524762" y="2141642"/>
          <a:ext cx="678914" cy="1032852"/>
        </a:xfrm>
        <a:custGeom>
          <a:avLst/>
          <a:gdLst/>
          <a:ahLst/>
          <a:cxnLst/>
          <a:rect l="0" t="0" r="0" b="0"/>
          <a:pathLst>
            <a:path>
              <a:moveTo>
                <a:pt x="0" y="0"/>
              </a:moveTo>
              <a:lnTo>
                <a:pt x="339457" y="0"/>
              </a:lnTo>
              <a:lnTo>
                <a:pt x="339457" y="1032852"/>
              </a:lnTo>
              <a:lnTo>
                <a:pt x="678914" y="10328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3319" y="2627168"/>
        <a:ext cx="61800" cy="61800"/>
      </dsp:txXfrm>
    </dsp:sp>
    <dsp:sp modelId="{5049A255-7343-4878-8B20-F840C7DAF6B5}">
      <dsp:nvSpPr>
        <dsp:cNvPr id="0" name=""/>
        <dsp:cNvSpPr/>
      </dsp:nvSpPr>
      <dsp:spPr>
        <a:xfrm>
          <a:off x="2524762" y="2141642"/>
          <a:ext cx="678914" cy="100001"/>
        </a:xfrm>
        <a:custGeom>
          <a:avLst/>
          <a:gdLst/>
          <a:ahLst/>
          <a:cxnLst/>
          <a:rect l="0" t="0" r="0" b="0"/>
          <a:pathLst>
            <a:path>
              <a:moveTo>
                <a:pt x="0" y="0"/>
              </a:moveTo>
              <a:lnTo>
                <a:pt x="339457" y="0"/>
              </a:lnTo>
              <a:lnTo>
                <a:pt x="339457" y="100001"/>
              </a:lnTo>
              <a:lnTo>
                <a:pt x="678914" y="10000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847063" y="2174487"/>
        <a:ext cx="34311" cy="34311"/>
      </dsp:txXfrm>
    </dsp:sp>
    <dsp:sp modelId="{E109F4BB-9BE7-4ABE-A983-DD0CF2F1F0E6}">
      <dsp:nvSpPr>
        <dsp:cNvPr id="0" name=""/>
        <dsp:cNvSpPr/>
      </dsp:nvSpPr>
      <dsp:spPr>
        <a:xfrm>
          <a:off x="2524762" y="1308792"/>
          <a:ext cx="678914" cy="832849"/>
        </a:xfrm>
        <a:custGeom>
          <a:avLst/>
          <a:gdLst/>
          <a:ahLst/>
          <a:cxnLst/>
          <a:rect l="0" t="0" r="0" b="0"/>
          <a:pathLst>
            <a:path>
              <a:moveTo>
                <a:pt x="0" y="832849"/>
              </a:moveTo>
              <a:lnTo>
                <a:pt x="339457" y="832849"/>
              </a:lnTo>
              <a:lnTo>
                <a:pt x="339457" y="0"/>
              </a:lnTo>
              <a:lnTo>
                <a:pt x="67891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837357" y="1698355"/>
        <a:ext cx="53725" cy="53725"/>
      </dsp:txXfrm>
    </dsp:sp>
    <dsp:sp modelId="{64505353-7507-435F-AB9F-F9E0E94A05F9}">
      <dsp:nvSpPr>
        <dsp:cNvPr id="0" name=""/>
        <dsp:cNvSpPr/>
      </dsp:nvSpPr>
      <dsp:spPr>
        <a:xfrm>
          <a:off x="2524762" y="375941"/>
          <a:ext cx="678914" cy="1765700"/>
        </a:xfrm>
        <a:custGeom>
          <a:avLst/>
          <a:gdLst/>
          <a:ahLst/>
          <a:cxnLst/>
          <a:rect l="0" t="0" r="0" b="0"/>
          <a:pathLst>
            <a:path>
              <a:moveTo>
                <a:pt x="0" y="1765700"/>
              </a:moveTo>
              <a:lnTo>
                <a:pt x="339457" y="1765700"/>
              </a:lnTo>
              <a:lnTo>
                <a:pt x="339457" y="0"/>
              </a:lnTo>
              <a:lnTo>
                <a:pt x="67891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fr-FR" sz="700" kern="1200"/>
        </a:p>
      </dsp:txBody>
      <dsp:txXfrm>
        <a:off x="2816926" y="1211499"/>
        <a:ext cx="94586" cy="94586"/>
      </dsp:txXfrm>
    </dsp:sp>
    <dsp:sp modelId="{9F3983AE-94C5-4631-8D63-24824144B800}">
      <dsp:nvSpPr>
        <dsp:cNvPr id="0" name=""/>
        <dsp:cNvSpPr/>
      </dsp:nvSpPr>
      <dsp:spPr>
        <a:xfrm rot="16200000">
          <a:off x="139869" y="1720646"/>
          <a:ext cx="3927793" cy="841991"/>
        </a:xfrm>
        <a:prstGeom prst="rect">
          <a:avLst/>
        </a:prstGeom>
        <a:solidFill>
          <a:srgbClr val="B4A8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n-lt"/>
            </a:rPr>
            <a:t>Co-develop with community </a:t>
          </a:r>
          <a:endParaRPr lang="fr-FR" sz="2800" b="1" kern="1200" dirty="0"/>
        </a:p>
      </dsp:txBody>
      <dsp:txXfrm>
        <a:off x="139869" y="1720646"/>
        <a:ext cx="3927793" cy="841991"/>
      </dsp:txXfrm>
    </dsp:sp>
    <dsp:sp modelId="{8356966A-2A08-49A1-BDCF-9B1CC9AFC3EF}">
      <dsp:nvSpPr>
        <dsp:cNvPr id="0" name=""/>
        <dsp:cNvSpPr/>
      </dsp:nvSpPr>
      <dsp:spPr>
        <a:xfrm>
          <a:off x="3203676" y="2801"/>
          <a:ext cx="2447801" cy="746280"/>
        </a:xfrm>
        <a:prstGeom prst="rect">
          <a:avLst/>
        </a:prstGeom>
        <a:solidFill>
          <a:srgbClr val="8EBA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The design of the model </a:t>
          </a:r>
          <a:endParaRPr lang="fr-FR" sz="1800" b="1" kern="1200" dirty="0"/>
        </a:p>
      </dsp:txBody>
      <dsp:txXfrm>
        <a:off x="3203676" y="2801"/>
        <a:ext cx="2447801" cy="746280"/>
      </dsp:txXfrm>
    </dsp:sp>
    <dsp:sp modelId="{A033D53B-BF7B-4013-9581-185BF88C9B7D}">
      <dsp:nvSpPr>
        <dsp:cNvPr id="0" name=""/>
        <dsp:cNvSpPr/>
      </dsp:nvSpPr>
      <dsp:spPr>
        <a:xfrm>
          <a:off x="3203676" y="935652"/>
          <a:ext cx="2447801" cy="746280"/>
        </a:xfrm>
        <a:prstGeom prst="rect">
          <a:avLst/>
        </a:prstGeom>
        <a:solidFill>
          <a:srgbClr val="8EBA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The selection of community representatives/voice</a:t>
          </a:r>
          <a:endParaRPr lang="fr-FR" sz="1800" b="1" kern="1200" dirty="0"/>
        </a:p>
      </dsp:txBody>
      <dsp:txXfrm>
        <a:off x="3203676" y="935652"/>
        <a:ext cx="2447801" cy="746280"/>
      </dsp:txXfrm>
    </dsp:sp>
    <dsp:sp modelId="{57B586B2-AD8D-4AA0-B130-CCCAE1D0CF07}">
      <dsp:nvSpPr>
        <dsp:cNvPr id="0" name=""/>
        <dsp:cNvSpPr/>
      </dsp:nvSpPr>
      <dsp:spPr>
        <a:xfrm>
          <a:off x="3203676" y="1868503"/>
          <a:ext cx="2447801" cy="746280"/>
        </a:xfrm>
        <a:prstGeom prst="rect">
          <a:avLst/>
        </a:prstGeom>
        <a:solidFill>
          <a:srgbClr val="8EBA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The validation of the committee of representatives</a:t>
          </a:r>
          <a:endParaRPr lang="fr-FR" sz="1800" b="1" kern="1200" dirty="0"/>
        </a:p>
      </dsp:txBody>
      <dsp:txXfrm>
        <a:off x="3203676" y="1868503"/>
        <a:ext cx="2447801" cy="746280"/>
      </dsp:txXfrm>
    </dsp:sp>
    <dsp:sp modelId="{7E645B4A-4ED7-44A5-B561-FD18102F67D7}">
      <dsp:nvSpPr>
        <dsp:cNvPr id="0" name=""/>
        <dsp:cNvSpPr/>
      </dsp:nvSpPr>
      <dsp:spPr>
        <a:xfrm>
          <a:off x="3203676" y="2801354"/>
          <a:ext cx="2447801" cy="746280"/>
        </a:xfrm>
        <a:prstGeom prst="rect">
          <a:avLst/>
        </a:prstGeom>
        <a:solidFill>
          <a:srgbClr val="8EBA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The design of the acceptance form </a:t>
          </a:r>
          <a:endParaRPr lang="fr-FR" sz="1800" b="1" kern="1200" dirty="0"/>
        </a:p>
      </dsp:txBody>
      <dsp:txXfrm>
        <a:off x="3203676" y="2801354"/>
        <a:ext cx="2447801" cy="746280"/>
      </dsp:txXfrm>
    </dsp:sp>
    <dsp:sp modelId="{2D4C9790-EAD9-4255-B4F7-7315E9E0DD89}">
      <dsp:nvSpPr>
        <dsp:cNvPr id="0" name=""/>
        <dsp:cNvSpPr/>
      </dsp:nvSpPr>
      <dsp:spPr>
        <a:xfrm>
          <a:off x="3203676" y="3734205"/>
          <a:ext cx="2447801" cy="746280"/>
        </a:xfrm>
        <a:prstGeom prst="rect">
          <a:avLst/>
        </a:prstGeom>
        <a:solidFill>
          <a:srgbClr val="8EBA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Traceability of the acceptance</a:t>
          </a:r>
          <a:endParaRPr lang="fr-FR" sz="1800" b="1" kern="1200" dirty="0"/>
        </a:p>
      </dsp:txBody>
      <dsp:txXfrm>
        <a:off x="3203676" y="3734205"/>
        <a:ext cx="2447801" cy="74628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A83E71-CBD8-4E72-B148-09461EF4F463}" type="datetimeFigureOut">
              <a:rPr lang="en-US" smtClean="0"/>
              <a:t>10/29/19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D2225E-14E2-49C8-A94B-0FC169EC35E4}" type="slidenum">
              <a:rPr lang="en-US" smtClean="0"/>
              <a:t>‹#›</a:t>
            </a:fld>
            <a:endParaRPr lang="en-US"/>
          </a:p>
        </p:txBody>
      </p:sp>
    </p:spTree>
    <p:extLst>
      <p:ext uri="{BB962C8B-B14F-4D97-AF65-F5344CB8AC3E}">
        <p14:creationId xmlns:p14="http://schemas.microsoft.com/office/powerpoint/2010/main" val="3750693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B51DA-8E22-4A1D-A521-53975F8FACA0}" type="datetimeFigureOut">
              <a:rPr lang="en-CA" smtClean="0"/>
              <a:t>2019-10-29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C01FF9-4758-449B-B0F8-EFEE09B8A189}" type="slidenum">
              <a:rPr lang="en-CA" smtClean="0"/>
              <a:t>‹#›</a:t>
            </a:fld>
            <a:endParaRPr lang="en-CA"/>
          </a:p>
        </p:txBody>
      </p:sp>
    </p:spTree>
    <p:extLst>
      <p:ext uri="{BB962C8B-B14F-4D97-AF65-F5344CB8AC3E}">
        <p14:creationId xmlns:p14="http://schemas.microsoft.com/office/powerpoint/2010/main" val="3888409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01FF9-4758-449B-B0F8-EFEE09B8A189}" type="slidenum">
              <a:rPr lang="en-CA" smtClean="0"/>
              <a:t>1</a:t>
            </a:fld>
            <a:endParaRPr lang="en-CA"/>
          </a:p>
        </p:txBody>
      </p:sp>
    </p:spTree>
    <p:extLst>
      <p:ext uri="{BB962C8B-B14F-4D97-AF65-F5344CB8AC3E}">
        <p14:creationId xmlns:p14="http://schemas.microsoft.com/office/powerpoint/2010/main" val="207135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fr-FR"/>
          </a:p>
        </p:txBody>
      </p:sp>
      <p:sp>
        <p:nvSpPr>
          <p:cNvPr id="4" name="Slide Number Placeholder 3"/>
          <p:cNvSpPr txBox="1">
            <a:spLocks noGrp="1"/>
          </p:cNvSpPr>
          <p:nvPr>
            <p:ph type="sldNum" sz="quarter" idx="8"/>
          </p:nvPr>
        </p:nvSpPr>
        <p:spPr/>
        <p:txBody>
          <a:bodyPr/>
          <a:lstStyle/>
          <a:p>
            <a:pPr lvl="0"/>
            <a:fld id="{77FD25B2-F94A-44A1-B371-8927D9A0078E}" type="slidenum">
              <a:t>13</a:t>
            </a:fld>
            <a:endParaRPr lang="en-CA"/>
          </a:p>
        </p:txBody>
      </p:sp>
    </p:spTree>
    <p:extLst>
      <p:ext uri="{BB962C8B-B14F-4D97-AF65-F5344CB8AC3E}">
        <p14:creationId xmlns:p14="http://schemas.microsoft.com/office/powerpoint/2010/main" val="4066851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5.(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3602038"/>
            <a:ext cx="6858000" cy="1655762"/>
          </a:xfrm>
          <a:prstGeom prst="rect">
            <a:avLst/>
          </a:prstGeom>
        </p:spPr>
        <p:txBody>
          <a:bodyPr/>
          <a:lstStyle>
            <a:lvl1pPr>
              <a:defRPr sz="4000" b="0" i="0" baseline="0">
                <a:solidFill>
                  <a:schemeClr val="tx1"/>
                </a:solidFill>
                <a:latin typeface="+mj-lt"/>
                <a:ea typeface="Arial" charset="0"/>
                <a:cs typeface="Arial" charset="0"/>
              </a:defRPr>
            </a:lvl1pPr>
          </a:lstStyle>
          <a:p>
            <a:pPr algn="ctr"/>
            <a:r>
              <a:rPr lang="en-CA" sz="4800" dirty="0">
                <a:solidFill>
                  <a:srgbClr val="BBA975"/>
                </a:solidFill>
                <a:latin typeface="Aller" panose="02000503030000020004" pitchFamily="2" charset="0"/>
              </a:rPr>
              <a:t>Titre </a:t>
            </a:r>
            <a:r>
              <a:rPr lang="en-CA" sz="4800" dirty="0" err="1">
                <a:solidFill>
                  <a:srgbClr val="BBA975"/>
                </a:solidFill>
                <a:latin typeface="Aller" panose="02000503030000020004" pitchFamily="2" charset="0"/>
              </a:rPr>
              <a:t>ici</a:t>
            </a:r>
            <a:r>
              <a:rPr lang="en-CA" sz="4800" dirty="0">
                <a:solidFill>
                  <a:srgbClr val="BBA975"/>
                </a:solidFill>
                <a:latin typeface="Aller" panose="02000503030000020004" pitchFamily="2" charset="0"/>
              </a:rPr>
              <a:t>, </a:t>
            </a:r>
            <a:r>
              <a:rPr lang="en-CA" sz="4800" dirty="0" err="1">
                <a:solidFill>
                  <a:srgbClr val="BBA975"/>
                </a:solidFill>
                <a:latin typeface="Aller" panose="02000503030000020004" pitchFamily="2" charset="0"/>
              </a:rPr>
              <a:t>Veuillez</a:t>
            </a:r>
            <a:r>
              <a:rPr lang="en-CA" sz="4800" dirty="0">
                <a:solidFill>
                  <a:srgbClr val="BBA975"/>
                </a:solidFill>
                <a:latin typeface="Aller" panose="02000503030000020004" pitchFamily="2" charset="0"/>
              </a:rPr>
              <a:t> </a:t>
            </a:r>
            <a:r>
              <a:rPr lang="en-CA" sz="4800" dirty="0" err="1">
                <a:solidFill>
                  <a:srgbClr val="BBA975"/>
                </a:solidFill>
                <a:latin typeface="Aller" panose="02000503030000020004" pitchFamily="2" charset="0"/>
              </a:rPr>
              <a:t>utiliser</a:t>
            </a:r>
            <a:r>
              <a:rPr lang="en-CA" sz="4800" dirty="0">
                <a:solidFill>
                  <a:srgbClr val="BBA975"/>
                </a:solidFill>
                <a:latin typeface="Aller" panose="02000503030000020004" pitchFamily="2" charset="0"/>
              </a:rPr>
              <a:t> la police Arial Black , </a:t>
            </a:r>
            <a:r>
              <a:rPr lang="en-CA" sz="4800" dirty="0" err="1">
                <a:solidFill>
                  <a:srgbClr val="BBA975"/>
                </a:solidFill>
                <a:latin typeface="Aller" panose="02000503030000020004" pitchFamily="2" charset="0"/>
              </a:rPr>
              <a:t>couleur</a:t>
            </a:r>
            <a:r>
              <a:rPr lang="en-CA" sz="4800" dirty="0">
                <a:solidFill>
                  <a:srgbClr val="BBA975"/>
                </a:solidFill>
                <a:latin typeface="Aller" panose="02000503030000020004" pitchFamily="2" charset="0"/>
              </a:rPr>
              <a:t>: noir </a:t>
            </a:r>
          </a:p>
        </p:txBody>
      </p:sp>
      <p:sp>
        <p:nvSpPr>
          <p:cNvPr id="3" name="Slide Number Placeholder 2"/>
          <p:cNvSpPr>
            <a:spLocks noGrp="1"/>
          </p:cNvSpPr>
          <p:nvPr>
            <p:ph type="sldNum" sz="quarter" idx="10"/>
          </p:nvPr>
        </p:nvSpPr>
        <p:spPr/>
        <p:txBody>
          <a:bodyPr/>
          <a:lstStyle/>
          <a:p>
            <a:fld id="{BF96F42E-5427-4181-A907-C17434EFB193}" type="slidenum">
              <a:rPr lang="en-US" smtClean="0"/>
              <a:pPr/>
              <a:t>‹#›</a:t>
            </a:fld>
            <a:endParaRPr lang="en-US"/>
          </a:p>
        </p:txBody>
      </p:sp>
    </p:spTree>
    <p:extLst>
      <p:ext uri="{BB962C8B-B14F-4D97-AF65-F5344CB8AC3E}">
        <p14:creationId xmlns:p14="http://schemas.microsoft.com/office/powerpoint/2010/main" val="32619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628650" y="3158065"/>
            <a:ext cx="7886700" cy="287866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CA" sz="4000" b="1" i="0" u="none" strike="noStrike" kern="1200" cap="none" spc="0" normalizeH="0" baseline="0" noProof="0">
                <a:latin typeface="+mj-l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4000" b="0" i="0" u="none" strike="noStrike" kern="1200" cap="none" spc="0" normalizeH="0" baseline="0" noProof="0" dirty="0">
                <a:ln>
                  <a:noFill/>
                </a:ln>
                <a:solidFill>
                  <a:srgbClr val="2F3D20"/>
                </a:solidFill>
                <a:effectLst/>
                <a:uLnTx/>
                <a:uFillTx/>
                <a:latin typeface="Aller bold" panose="02000803040000020004" pitchFamily="2" charset="0"/>
                <a:ea typeface="+mn-ea"/>
                <a:cs typeface="+mn-cs"/>
              </a:rPr>
              <a:t>Titre de section </a:t>
            </a:r>
            <a:r>
              <a:rPr kumimoji="0" lang="en-CA" sz="4000" b="0" i="0" u="none" strike="noStrike" kern="1200" cap="none" spc="0" normalizeH="0" baseline="0" noProof="0" dirty="0" err="1">
                <a:ln>
                  <a:noFill/>
                </a:ln>
                <a:solidFill>
                  <a:srgbClr val="2F3D20"/>
                </a:solidFill>
                <a:effectLst/>
                <a:uLnTx/>
                <a:uFillTx/>
                <a:latin typeface="Aller bold" panose="02000803040000020004" pitchFamily="2" charset="0"/>
                <a:ea typeface="+mn-ea"/>
                <a:cs typeface="+mn-cs"/>
              </a:rPr>
              <a:t>ici</a:t>
            </a:r>
            <a:br>
              <a:rPr kumimoji="0" lang="en-CA" sz="4000" b="0" i="0" u="none" strike="noStrike" kern="1200" cap="none" spc="0" normalizeH="0" baseline="0" noProof="0" dirty="0">
                <a:ln>
                  <a:noFill/>
                </a:ln>
                <a:solidFill>
                  <a:srgbClr val="2F3D20"/>
                </a:solidFill>
                <a:effectLst/>
                <a:uLnTx/>
                <a:uFillTx/>
                <a:latin typeface="Aller bold" panose="02000803040000020004" pitchFamily="2" charset="0"/>
                <a:ea typeface="+mn-ea"/>
                <a:cs typeface="+mn-cs"/>
              </a:rPr>
            </a:br>
            <a:r>
              <a:rPr kumimoji="0" lang="en-CA" sz="4000" b="0" i="0" u="none" strike="noStrike" kern="1200" cap="none" spc="0" normalizeH="0" baseline="0" noProof="0" dirty="0" err="1">
                <a:ln>
                  <a:noFill/>
                </a:ln>
                <a:solidFill>
                  <a:srgbClr val="2F3D20"/>
                </a:solidFill>
                <a:effectLst/>
                <a:uLnTx/>
                <a:uFillTx/>
                <a:latin typeface="Aller bold" panose="02000803040000020004" pitchFamily="2" charset="0"/>
                <a:ea typeface="+mn-ea"/>
                <a:cs typeface="+mn-cs"/>
              </a:rPr>
              <a:t>Veuillez</a:t>
            </a:r>
            <a:r>
              <a:rPr kumimoji="0" lang="en-CA" sz="4000" b="0" i="0" u="none" strike="noStrike" kern="1200" cap="none" spc="0" normalizeH="0" baseline="0" noProof="0" dirty="0">
                <a:ln>
                  <a:noFill/>
                </a:ln>
                <a:solidFill>
                  <a:srgbClr val="2F3D20"/>
                </a:solidFill>
                <a:effectLst/>
                <a:uLnTx/>
                <a:uFillTx/>
                <a:latin typeface="Aller bold" panose="02000803040000020004" pitchFamily="2" charset="0"/>
                <a:ea typeface="+mn-ea"/>
                <a:cs typeface="+mn-cs"/>
              </a:rPr>
              <a:t> </a:t>
            </a:r>
            <a:r>
              <a:rPr kumimoji="0" lang="en-CA" sz="4000" b="0" i="0" u="none" strike="noStrike" kern="1200" cap="none" spc="0" normalizeH="0" baseline="0" noProof="0" dirty="0" err="1">
                <a:ln>
                  <a:noFill/>
                </a:ln>
                <a:solidFill>
                  <a:srgbClr val="2F3D20"/>
                </a:solidFill>
                <a:effectLst/>
                <a:uLnTx/>
                <a:uFillTx/>
                <a:latin typeface="Aller bold" panose="02000803040000020004" pitchFamily="2" charset="0"/>
                <a:ea typeface="+mn-ea"/>
                <a:cs typeface="+mn-cs"/>
              </a:rPr>
              <a:t>utiliser</a:t>
            </a:r>
            <a:r>
              <a:rPr kumimoji="0" lang="en-CA" sz="4000" b="0" i="0" u="none" strike="noStrike" kern="1200" cap="none" spc="0" normalizeH="0" baseline="0" noProof="0" dirty="0">
                <a:ln>
                  <a:noFill/>
                </a:ln>
                <a:solidFill>
                  <a:srgbClr val="2F3D20"/>
                </a:solidFill>
                <a:effectLst/>
                <a:uLnTx/>
                <a:uFillTx/>
                <a:latin typeface="Aller bold" panose="02000803040000020004" pitchFamily="2" charset="0"/>
                <a:ea typeface="+mn-ea"/>
                <a:cs typeface="+mn-cs"/>
              </a:rPr>
              <a:t> la police Arial Black, </a:t>
            </a:r>
            <a:r>
              <a:rPr kumimoji="0" lang="en-CA" sz="4000" b="0" i="0" u="none" strike="noStrike" kern="1200" cap="none" spc="0" normalizeH="0" baseline="0" noProof="0" dirty="0" err="1">
                <a:ln>
                  <a:noFill/>
                </a:ln>
                <a:solidFill>
                  <a:srgbClr val="2F3D20"/>
                </a:solidFill>
                <a:effectLst/>
                <a:uLnTx/>
                <a:uFillTx/>
                <a:latin typeface="Aller bold" panose="02000803040000020004" pitchFamily="2" charset="0"/>
                <a:ea typeface="+mn-ea"/>
                <a:cs typeface="+mn-cs"/>
              </a:rPr>
              <a:t>couleur</a:t>
            </a:r>
            <a:r>
              <a:rPr kumimoji="0" lang="en-CA" sz="4000" b="0" i="0" u="none" strike="noStrike" kern="1200" cap="none" spc="0" normalizeH="0" baseline="0" noProof="0" dirty="0">
                <a:ln>
                  <a:noFill/>
                </a:ln>
                <a:solidFill>
                  <a:srgbClr val="2F3D20"/>
                </a:solidFill>
                <a:effectLst/>
                <a:uLnTx/>
                <a:uFillTx/>
                <a:latin typeface="Aller bold" panose="02000803040000020004" pitchFamily="2" charset="0"/>
                <a:ea typeface="+mn-ea"/>
                <a:cs typeface="+mn-cs"/>
              </a:rPr>
              <a:t>: noir</a:t>
            </a:r>
            <a:endParaRPr kumimoji="0" lang="en-CA" sz="2700" b="0" i="0" u="none" strike="noStrike" kern="1200" cap="none" spc="0" normalizeH="0" baseline="0" noProof="0" dirty="0">
              <a:ln>
                <a:noFill/>
              </a:ln>
              <a:solidFill>
                <a:srgbClr val="2F3D20"/>
              </a:solidFill>
              <a:effectLst/>
              <a:uLnTx/>
              <a:uFillTx/>
              <a:latin typeface="Aller" panose="02000503030000020004" pitchFamily="2" charset="0"/>
              <a:ea typeface="+mn-ea"/>
              <a:cs typeface="+mn-cs"/>
            </a:endParaRPr>
          </a:p>
        </p:txBody>
      </p:sp>
      <p:sp>
        <p:nvSpPr>
          <p:cNvPr id="2" name="Slide Number Placeholder 1"/>
          <p:cNvSpPr>
            <a:spLocks noGrp="1"/>
          </p:cNvSpPr>
          <p:nvPr>
            <p:ph type="sldNum" sz="quarter" idx="10"/>
          </p:nvPr>
        </p:nvSpPr>
        <p:spPr/>
        <p:txBody>
          <a:bodyPr/>
          <a:lstStyle/>
          <a:p>
            <a:fld id="{BF96F42E-5427-4181-A907-C17434EFB193}" type="slidenum">
              <a:rPr lang="en-US" smtClean="0"/>
              <a:pPr/>
              <a:t>‹#›</a:t>
            </a:fld>
            <a:endParaRPr lang="en-US"/>
          </a:p>
        </p:txBody>
      </p:sp>
    </p:spTree>
    <p:extLst>
      <p:ext uri="{BB962C8B-B14F-4D97-AF65-F5344CB8AC3E}">
        <p14:creationId xmlns:p14="http://schemas.microsoft.com/office/powerpoint/2010/main" val="410089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od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42205" y="6116114"/>
            <a:ext cx="1544598" cy="626850"/>
          </a:xfrm>
          <a:prstGeom prst="rect">
            <a:avLst/>
          </a:prstGeom>
        </p:spPr>
      </p:pic>
      <p:sp>
        <p:nvSpPr>
          <p:cNvPr id="9" name="Content Placeholder 8"/>
          <p:cNvSpPr>
            <a:spLocks noGrp="1"/>
          </p:cNvSpPr>
          <p:nvPr>
            <p:ph sz="quarter" idx="11" hasCustomPrompt="1"/>
          </p:nvPr>
        </p:nvSpPr>
        <p:spPr>
          <a:xfrm>
            <a:off x="628650" y="2054087"/>
            <a:ext cx="7886700" cy="39657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sz="2000" baseline="0">
                <a:latin typeface="Arial" panose="020B0604020202020204" pitchFamily="34" charset="0"/>
              </a:defRPr>
            </a:lvl1pPr>
          </a:lstStyle>
          <a:p>
            <a:pPr lvl="0"/>
            <a:r>
              <a:rPr lang="en-CA" sz="1700" dirty="0">
                <a:solidFill>
                  <a:srgbClr val="2F3D20"/>
                </a:solidFill>
                <a:latin typeface="Aller" panose="02000503030000020004" pitchFamily="2" charset="0"/>
              </a:rPr>
              <a:t>Zone de </a:t>
            </a:r>
            <a:r>
              <a:rPr lang="en-CA" sz="1700" dirty="0" err="1">
                <a:solidFill>
                  <a:srgbClr val="2F3D20"/>
                </a:solidFill>
                <a:latin typeface="Aller" panose="02000503030000020004" pitchFamily="2" charset="0"/>
              </a:rPr>
              <a:t>contenu</a:t>
            </a:r>
            <a:r>
              <a:rPr lang="en-CA" sz="1700" dirty="0">
                <a:solidFill>
                  <a:srgbClr val="2F3D20"/>
                </a:solidFill>
                <a:latin typeface="Aller" panose="02000503030000020004" pitchFamily="2" charset="0"/>
              </a:rPr>
              <a:t> – </a:t>
            </a:r>
            <a:r>
              <a:rPr lang="en-CA" sz="1700" dirty="0" err="1">
                <a:solidFill>
                  <a:srgbClr val="2F3D20"/>
                </a:solidFill>
                <a:latin typeface="Aller" panose="02000503030000020004" pitchFamily="2" charset="0"/>
              </a:rPr>
              <a:t>Veuillez</a:t>
            </a:r>
            <a:r>
              <a:rPr lang="en-CA" sz="1700" dirty="0">
                <a:solidFill>
                  <a:srgbClr val="2F3D20"/>
                </a:solidFill>
                <a:latin typeface="Aller" panose="02000503030000020004" pitchFamily="2" charset="0"/>
              </a:rPr>
              <a:t> </a:t>
            </a:r>
            <a:r>
              <a:rPr lang="en-CA" sz="1700" dirty="0" err="1">
                <a:solidFill>
                  <a:srgbClr val="2F3D20"/>
                </a:solidFill>
                <a:latin typeface="Aller" panose="02000503030000020004" pitchFamily="2" charset="0"/>
              </a:rPr>
              <a:t>utiliser</a:t>
            </a:r>
            <a:r>
              <a:rPr lang="en-CA" sz="1700" dirty="0">
                <a:solidFill>
                  <a:srgbClr val="2F3D20"/>
                </a:solidFill>
                <a:latin typeface="Aller" panose="02000503030000020004" pitchFamily="2" charset="0"/>
              </a:rPr>
              <a:t> la police Arial pour </a:t>
            </a:r>
            <a:r>
              <a:rPr lang="en-CA" sz="1700" dirty="0" err="1">
                <a:solidFill>
                  <a:srgbClr val="2F3D20"/>
                </a:solidFill>
                <a:latin typeface="Aller" panose="02000503030000020004" pitchFamily="2" charset="0"/>
              </a:rPr>
              <a:t>être</a:t>
            </a:r>
            <a:r>
              <a:rPr lang="en-CA" sz="1700" dirty="0">
                <a:solidFill>
                  <a:srgbClr val="2F3D20"/>
                </a:solidFill>
                <a:latin typeface="Aller" panose="02000503030000020004" pitchFamily="2" charset="0"/>
              </a:rPr>
              <a:t> </a:t>
            </a:r>
            <a:r>
              <a:rPr lang="en-CA" sz="1700" dirty="0" err="1">
                <a:solidFill>
                  <a:srgbClr val="2F3D20"/>
                </a:solidFill>
                <a:latin typeface="Aller" panose="02000503030000020004" pitchFamily="2" charset="0"/>
              </a:rPr>
              <a:t>cohérent</a:t>
            </a:r>
            <a:r>
              <a:rPr lang="en-CA" sz="1700" dirty="0">
                <a:solidFill>
                  <a:srgbClr val="2F3D20"/>
                </a:solidFill>
                <a:latin typeface="Aller" panose="02000503030000020004" pitchFamily="2" charset="0"/>
              </a:rPr>
              <a:t> </a:t>
            </a:r>
            <a:r>
              <a:rPr lang="en-CA" sz="1700" dirty="0" err="1">
                <a:solidFill>
                  <a:srgbClr val="2F3D20"/>
                </a:solidFill>
                <a:latin typeface="Aller" panose="02000503030000020004" pitchFamily="2" charset="0"/>
              </a:rPr>
              <a:t>dans</a:t>
            </a:r>
            <a:r>
              <a:rPr lang="en-CA" sz="1700" dirty="0">
                <a:solidFill>
                  <a:srgbClr val="2F3D20"/>
                </a:solidFill>
                <a:latin typeface="Aller" panose="02000503030000020004" pitchFamily="2" charset="0"/>
              </a:rPr>
              <a:t> </a:t>
            </a:r>
            <a:r>
              <a:rPr lang="en-CA" sz="1700" dirty="0" err="1">
                <a:solidFill>
                  <a:srgbClr val="2F3D20"/>
                </a:solidFill>
                <a:latin typeface="Aller" panose="02000503030000020004" pitchFamily="2" charset="0"/>
              </a:rPr>
              <a:t>l’entiereté</a:t>
            </a:r>
            <a:r>
              <a:rPr lang="en-CA" sz="1700" dirty="0">
                <a:solidFill>
                  <a:srgbClr val="2F3D20"/>
                </a:solidFill>
                <a:latin typeface="Aller" panose="02000503030000020004" pitchFamily="2" charset="0"/>
              </a:rPr>
              <a:t> de la </a:t>
            </a:r>
            <a:r>
              <a:rPr lang="en-CA" sz="1700" dirty="0" err="1">
                <a:solidFill>
                  <a:srgbClr val="2F3D20"/>
                </a:solidFill>
                <a:latin typeface="Aller" panose="02000503030000020004" pitchFamily="2" charset="0"/>
              </a:rPr>
              <a:t>présentation</a:t>
            </a:r>
            <a:endParaRPr lang="en-CA" sz="1600" dirty="0">
              <a:solidFill>
                <a:schemeClr val="tx1">
                  <a:lumMod val="95000"/>
                  <a:lumOff val="5000"/>
                </a:schemeClr>
              </a:solidFill>
              <a:latin typeface="Aller italic" panose="02000503040000090004" pitchFamily="2" charset="0"/>
            </a:endParaRPr>
          </a:p>
        </p:txBody>
      </p:sp>
      <p:sp>
        <p:nvSpPr>
          <p:cNvPr id="11" name="Text Placeholder 10"/>
          <p:cNvSpPr>
            <a:spLocks noGrp="1"/>
          </p:cNvSpPr>
          <p:nvPr>
            <p:ph type="body" sz="quarter" idx="12" hasCustomPrompt="1"/>
          </p:nvPr>
        </p:nvSpPr>
        <p:spPr>
          <a:xfrm>
            <a:off x="628650" y="365125"/>
            <a:ext cx="7886699" cy="1325563"/>
          </a:xfrm>
          <a:prstGeom prst="rect">
            <a:avLst/>
          </a:prstGeom>
        </p:spPr>
        <p:txBody>
          <a:bodyPr/>
          <a:lstStyle>
            <a:lvl1pPr>
              <a:defRPr sz="3600" b="1" i="0" baseline="0">
                <a:latin typeface="+mj-lt"/>
                <a:ea typeface="Arial" charset="0"/>
                <a:cs typeface="Arial" charset="0"/>
              </a:defRPr>
            </a:lvl1pPr>
          </a:lstStyle>
          <a:p>
            <a:pPr lvl="0"/>
            <a:r>
              <a:rPr lang="en-CA" sz="3000" dirty="0">
                <a:solidFill>
                  <a:srgbClr val="2F3D20"/>
                </a:solidFill>
                <a:latin typeface="Aller bold" panose="02000803040000020004" pitchFamily="2" charset="0"/>
              </a:rPr>
              <a:t>Titre de </a:t>
            </a:r>
            <a:r>
              <a:rPr lang="en-CA" sz="3000" dirty="0" err="1">
                <a:solidFill>
                  <a:srgbClr val="2F3D20"/>
                </a:solidFill>
                <a:latin typeface="Aller bold" panose="02000803040000020004" pitchFamily="2" charset="0"/>
              </a:rPr>
              <a:t>diapositive</a:t>
            </a:r>
            <a:r>
              <a:rPr lang="en-CA" sz="3000" dirty="0">
                <a:solidFill>
                  <a:srgbClr val="2F3D20"/>
                </a:solidFill>
                <a:latin typeface="Aller bold" panose="02000803040000020004" pitchFamily="2" charset="0"/>
              </a:rPr>
              <a:t> </a:t>
            </a:r>
            <a:r>
              <a:rPr lang="en-CA" sz="3000" dirty="0" err="1">
                <a:solidFill>
                  <a:srgbClr val="2F3D20"/>
                </a:solidFill>
                <a:latin typeface="Aller bold" panose="02000803040000020004" pitchFamily="2" charset="0"/>
              </a:rPr>
              <a:t>ici</a:t>
            </a:r>
            <a:r>
              <a:rPr lang="en-CA" sz="3000" dirty="0">
                <a:solidFill>
                  <a:srgbClr val="2F3D20"/>
                </a:solidFill>
                <a:latin typeface="Aller bold" panose="02000803040000020004" pitchFamily="2" charset="0"/>
              </a:rPr>
              <a:t> – </a:t>
            </a:r>
            <a:r>
              <a:rPr lang="en-CA" sz="3000" dirty="0" err="1">
                <a:solidFill>
                  <a:srgbClr val="2F3D20"/>
                </a:solidFill>
                <a:latin typeface="Aller bold" panose="02000803040000020004" pitchFamily="2" charset="0"/>
              </a:rPr>
              <a:t>Veuillez</a:t>
            </a:r>
            <a:r>
              <a:rPr lang="en-CA" sz="3000" dirty="0">
                <a:solidFill>
                  <a:srgbClr val="2F3D20"/>
                </a:solidFill>
                <a:latin typeface="Aller bold" panose="02000803040000020004" pitchFamily="2" charset="0"/>
              </a:rPr>
              <a:t> </a:t>
            </a:r>
            <a:r>
              <a:rPr lang="en-CA" sz="3000" dirty="0" err="1">
                <a:solidFill>
                  <a:srgbClr val="2F3D20"/>
                </a:solidFill>
                <a:latin typeface="Aller bold" panose="02000803040000020004" pitchFamily="2" charset="0"/>
              </a:rPr>
              <a:t>utiliser</a:t>
            </a:r>
            <a:r>
              <a:rPr lang="en-CA" sz="3000" dirty="0">
                <a:solidFill>
                  <a:srgbClr val="2F3D20"/>
                </a:solidFill>
                <a:latin typeface="Aller bold" panose="02000803040000020004" pitchFamily="2" charset="0"/>
              </a:rPr>
              <a:t> la police </a:t>
            </a:r>
            <a:r>
              <a:rPr kumimoji="0" lang="en-CA" sz="2700" b="0" i="0" u="none" strike="noStrike" kern="1200" cap="none" spc="0" normalizeH="0" baseline="0" noProof="0" dirty="0">
                <a:ln>
                  <a:noFill/>
                </a:ln>
                <a:solidFill>
                  <a:srgbClr val="2F3D20"/>
                </a:solidFill>
                <a:effectLst/>
                <a:uLnTx/>
                <a:uFillTx/>
                <a:latin typeface="Aller" panose="02000503030000020004" pitchFamily="2" charset="0"/>
                <a:ea typeface="+mn-ea"/>
                <a:cs typeface="+mn-cs"/>
              </a:rPr>
              <a:t>Arial Black </a:t>
            </a:r>
            <a:r>
              <a:rPr kumimoji="0" lang="mr-IN" sz="2700" b="0" i="0" u="none" strike="noStrike" kern="1200" cap="none" spc="0" normalizeH="0" baseline="0" noProof="0" dirty="0">
                <a:ln>
                  <a:noFill/>
                </a:ln>
                <a:solidFill>
                  <a:srgbClr val="2F3D20"/>
                </a:solidFill>
                <a:effectLst/>
                <a:uLnTx/>
                <a:uFillTx/>
                <a:latin typeface="Aller" panose="02000503030000020004" pitchFamily="2" charset="0"/>
                <a:ea typeface="+mn-ea"/>
                <a:cs typeface="+mn-cs"/>
              </a:rPr>
              <a:t>–</a:t>
            </a:r>
            <a:r>
              <a:rPr kumimoji="0" lang="en-CA" sz="2700" b="0" i="0" u="none" strike="noStrike" kern="1200" cap="none" spc="0" normalizeH="0" baseline="0" noProof="0" dirty="0">
                <a:ln>
                  <a:noFill/>
                </a:ln>
                <a:solidFill>
                  <a:srgbClr val="2F3D20"/>
                </a:solidFill>
                <a:effectLst/>
                <a:uLnTx/>
                <a:uFillTx/>
                <a:latin typeface="Aller" panose="02000503030000020004" pitchFamily="2" charset="0"/>
                <a:ea typeface="+mn-ea"/>
                <a:cs typeface="+mn-cs"/>
              </a:rPr>
              <a:t> </a:t>
            </a:r>
            <a:r>
              <a:rPr kumimoji="0" lang="en-CA" sz="2700" b="0" i="0" u="none" strike="noStrike" kern="1200" cap="none" spc="0" normalizeH="0" baseline="0" noProof="0" dirty="0" err="1">
                <a:ln>
                  <a:noFill/>
                </a:ln>
                <a:solidFill>
                  <a:srgbClr val="2F3D20"/>
                </a:solidFill>
                <a:effectLst/>
                <a:uLnTx/>
                <a:uFillTx/>
                <a:latin typeface="Aller" panose="02000503030000020004" pitchFamily="2" charset="0"/>
                <a:ea typeface="+mn-ea"/>
                <a:cs typeface="+mn-cs"/>
              </a:rPr>
              <a:t>Couleur</a:t>
            </a:r>
            <a:r>
              <a:rPr kumimoji="0" lang="en-CA" sz="2700" b="0" i="0" u="none" strike="noStrike" kern="1200" cap="none" spc="0" normalizeH="0" baseline="0" noProof="0" dirty="0">
                <a:ln>
                  <a:noFill/>
                </a:ln>
                <a:solidFill>
                  <a:srgbClr val="2F3D20"/>
                </a:solidFill>
                <a:effectLst/>
                <a:uLnTx/>
                <a:uFillTx/>
                <a:latin typeface="Aller" panose="02000503030000020004" pitchFamily="2" charset="0"/>
                <a:ea typeface="+mn-ea"/>
                <a:cs typeface="+mn-cs"/>
              </a:rPr>
              <a:t>: Vert de Target Malaria</a:t>
            </a:r>
            <a:endParaRPr lang="en-CA" dirty="0"/>
          </a:p>
        </p:txBody>
      </p:sp>
      <p:sp>
        <p:nvSpPr>
          <p:cNvPr id="2" name="Slide Number Placeholder 1"/>
          <p:cNvSpPr>
            <a:spLocks noGrp="1"/>
          </p:cNvSpPr>
          <p:nvPr>
            <p:ph type="sldNum" sz="quarter" idx="13"/>
          </p:nvPr>
        </p:nvSpPr>
        <p:spPr/>
        <p:txBody>
          <a:bodyPr/>
          <a:lstStyle/>
          <a:p>
            <a:fld id="{BF96F42E-5427-4181-A907-C17434EFB193}" type="slidenum">
              <a:rPr lang="en-US" smtClean="0"/>
              <a:pPr/>
              <a:t>‹#›</a:t>
            </a:fld>
            <a:endParaRPr lang="en-US"/>
          </a:p>
        </p:txBody>
      </p:sp>
    </p:spTree>
    <p:extLst>
      <p:ext uri="{BB962C8B-B14F-4D97-AF65-F5344CB8AC3E}">
        <p14:creationId xmlns:p14="http://schemas.microsoft.com/office/powerpoint/2010/main" val="400085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cknowledgements">
    <p:bg>
      <p:bgRef idx="1002">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42205" y="6116114"/>
            <a:ext cx="1544598" cy="626850"/>
          </a:xfrm>
          <a:prstGeom prst="rect">
            <a:avLst/>
          </a:prstGeom>
        </p:spPr>
      </p:pic>
      <p:sp>
        <p:nvSpPr>
          <p:cNvPr id="2" name="Slide Number Placeholder 1"/>
          <p:cNvSpPr>
            <a:spLocks noGrp="1"/>
          </p:cNvSpPr>
          <p:nvPr>
            <p:ph type="sldNum" sz="quarter" idx="10"/>
          </p:nvPr>
        </p:nvSpPr>
        <p:spPr/>
        <p:txBody>
          <a:bodyPr/>
          <a:lstStyle/>
          <a:p>
            <a:fld id="{BF96F42E-5427-4181-A907-C17434EFB193}" type="slidenum">
              <a:rPr lang="en-US" smtClean="0"/>
              <a:pPr/>
              <a:t>‹#›</a:t>
            </a:fld>
            <a:endParaRPr lang="en-US"/>
          </a:p>
        </p:txBody>
      </p:sp>
      <p:grpSp>
        <p:nvGrpSpPr>
          <p:cNvPr id="3" name="Group 2"/>
          <p:cNvGrpSpPr/>
          <p:nvPr userDrawn="1"/>
        </p:nvGrpSpPr>
        <p:grpSpPr>
          <a:xfrm>
            <a:off x="683792" y="1050789"/>
            <a:ext cx="7678330" cy="3541751"/>
            <a:chOff x="683792" y="1050789"/>
            <a:chExt cx="7678330" cy="3541751"/>
          </a:xfrm>
        </p:grpSpPr>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792" y="3764540"/>
              <a:ext cx="4139999" cy="8280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996642" y="3764540"/>
              <a:ext cx="2365480" cy="827192"/>
            </a:xfrm>
            <a:prstGeom prst="rect">
              <a:avLst/>
            </a:prstGeom>
          </p:spPr>
        </p:pic>
        <p:sp>
          <p:nvSpPr>
            <p:cNvPr id="4" name="TextBox 3"/>
            <p:cNvSpPr txBox="1"/>
            <p:nvPr userDrawn="1"/>
          </p:nvSpPr>
          <p:spPr>
            <a:xfrm>
              <a:off x="980888" y="1050789"/>
              <a:ext cx="5685183" cy="461665"/>
            </a:xfrm>
            <a:prstGeom prst="rect">
              <a:avLst/>
            </a:prstGeom>
            <a:noFill/>
          </p:spPr>
          <p:txBody>
            <a:bodyPr wrap="square" rtlCol="0">
              <a:spAutoFit/>
            </a:bodyPr>
            <a:lstStyle/>
            <a:p>
              <a:r>
                <a:rPr lang="en-US" sz="2400" b="1" err="1"/>
                <a:t>Remerciements</a:t>
              </a:r>
              <a:r>
                <a:rPr lang="en-US" sz="2400" b="1"/>
                <a:t> </a:t>
              </a:r>
            </a:p>
          </p:txBody>
        </p:sp>
        <p:sp>
          <p:nvSpPr>
            <p:cNvPr id="6" name="TextBox 5"/>
            <p:cNvSpPr txBox="1"/>
            <p:nvPr userDrawn="1"/>
          </p:nvSpPr>
          <p:spPr>
            <a:xfrm>
              <a:off x="980888" y="2113506"/>
              <a:ext cx="6710815" cy="923330"/>
            </a:xfrm>
            <a:prstGeom prst="rect">
              <a:avLst/>
            </a:prstGeom>
            <a:noFill/>
          </p:spPr>
          <p:txBody>
            <a:bodyPr wrap="square" rtlCol="0">
              <a:spAutoFit/>
            </a:bodyPr>
            <a:lstStyle/>
            <a:p>
              <a:r>
                <a:rPr lang="en-US"/>
                <a:t>“Target Malaria </a:t>
              </a:r>
              <a:r>
                <a:rPr lang="en-US" sz="1800" b="0" i="0" kern="1200" err="1">
                  <a:solidFill>
                    <a:schemeClr val="tx1"/>
                  </a:solidFill>
                  <a:effectLst/>
                  <a:latin typeface="+mn-lt"/>
                  <a:ea typeface="+mn-ea"/>
                  <a:cs typeface="+mn-cs"/>
                </a:rPr>
                <a:t>reçoit</a:t>
              </a:r>
              <a:r>
                <a:rPr lang="en-US" sz="1800" b="0" i="0" kern="1200">
                  <a:solidFill>
                    <a:schemeClr val="tx1"/>
                  </a:solidFill>
                  <a:effectLst/>
                  <a:latin typeface="+mn-lt"/>
                  <a:ea typeface="+mn-ea"/>
                  <a:cs typeface="+mn-cs"/>
                </a:rPr>
                <a:t> son </a:t>
              </a:r>
              <a:r>
                <a:rPr lang="en-US" sz="1800" b="0" i="0" kern="1200" err="1">
                  <a:solidFill>
                    <a:schemeClr val="tx1"/>
                  </a:solidFill>
                  <a:effectLst/>
                  <a:latin typeface="+mn-lt"/>
                  <a:ea typeface="+mn-ea"/>
                  <a:cs typeface="+mn-cs"/>
                </a:rPr>
                <a:t>financement</a:t>
              </a:r>
              <a:r>
                <a:rPr lang="en-US" sz="1800" b="0" i="0" kern="1200">
                  <a:solidFill>
                    <a:schemeClr val="tx1"/>
                  </a:solidFill>
                  <a:effectLst/>
                  <a:latin typeface="+mn-lt"/>
                  <a:ea typeface="+mn-ea"/>
                  <a:cs typeface="+mn-cs"/>
                </a:rPr>
                <a:t> principal</a:t>
              </a:r>
              <a:r>
                <a:rPr lang="en-US" baseline="0"/>
                <a:t> de la </a:t>
              </a:r>
              <a:r>
                <a:rPr lang="en-US" baseline="0" err="1"/>
                <a:t>Fondation</a:t>
              </a:r>
              <a:r>
                <a:rPr lang="en-US" baseline="0"/>
                <a:t> Bill &amp; Melinda Gates et du Open Philanthropy Project Fund, an advised Fund of Silicon Valley Community Foundation”</a:t>
              </a:r>
              <a:endParaRPr lang="en-US"/>
            </a:p>
          </p:txBody>
        </p:sp>
      </p:grpSp>
    </p:spTree>
    <p:extLst>
      <p:ext uri="{BB962C8B-B14F-4D97-AF65-F5344CB8AC3E}">
        <p14:creationId xmlns:p14="http://schemas.microsoft.com/office/powerpoint/2010/main" val="210204741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479180"/>
            <a:ext cx="7886700" cy="2642840"/>
          </a:xfrm>
          <a:prstGeom prst="rect">
            <a:avLst/>
          </a:prstGeom>
        </p:spPr>
        <p:txBody>
          <a:bodyPr/>
          <a:lstStyle>
            <a:lvl1pPr algn="ctr">
              <a:defRPr sz="5400" b="1">
                <a:solidFill>
                  <a:srgbClr val="BBA975"/>
                </a:solidFill>
                <a:latin typeface="+mn-lt"/>
              </a:defRPr>
            </a:lvl1pPr>
          </a:lstStyle>
          <a:p>
            <a:r>
              <a:rPr lang="en-US" dirty="0"/>
              <a:t>Thank You</a:t>
            </a:r>
            <a:endParaRPr lang="en-CA" dirty="0"/>
          </a:p>
        </p:txBody>
      </p:sp>
      <p:sp>
        <p:nvSpPr>
          <p:cNvPr id="3" name="Slide Number Placeholder 2"/>
          <p:cNvSpPr>
            <a:spLocks noGrp="1"/>
          </p:cNvSpPr>
          <p:nvPr>
            <p:ph type="sldNum" sz="quarter" idx="10"/>
          </p:nvPr>
        </p:nvSpPr>
        <p:spPr/>
        <p:txBody>
          <a:bodyPr/>
          <a:lstStyle/>
          <a:p>
            <a:fld id="{BF96F42E-5427-4181-A907-C17434EFB193}" type="slidenum">
              <a:rPr lang="en-US" smtClean="0"/>
              <a:pPr/>
              <a:t>‹#›</a:t>
            </a:fld>
            <a:endParaRPr lang="en-US"/>
          </a:p>
        </p:txBody>
      </p:sp>
    </p:spTree>
    <p:extLst>
      <p:ext uri="{BB962C8B-B14F-4D97-AF65-F5344CB8AC3E}">
        <p14:creationId xmlns:p14="http://schemas.microsoft.com/office/powerpoint/2010/main" val="274406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Thank You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0900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Acknowledgements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52AE1B-D0D0-C046-AAE5-87B4EB651C52}"/>
              </a:ext>
            </a:extLst>
          </p:cNvPr>
          <p:cNvPicPr>
            <a:picLocks noChangeAspect="1"/>
          </p:cNvPicPr>
          <p:nvPr userDrawn="1"/>
        </p:nvPicPr>
        <p:blipFill rotWithShape="1">
          <a:blip r:embed="rId2"/>
          <a:srcRect b="17747"/>
          <a:stretch/>
        </p:blipFill>
        <p:spPr>
          <a:xfrm>
            <a:off x="320040" y="407670"/>
            <a:ext cx="8702040" cy="5368290"/>
          </a:xfrm>
          <a:prstGeom prst="rect">
            <a:avLst/>
          </a:prstGeom>
        </p:spPr>
      </p:pic>
      <p:pic>
        <p:nvPicPr>
          <p:cNvPr id="6" name="Picture 5">
            <a:extLst>
              <a:ext uri="{FF2B5EF4-FFF2-40B4-BE49-F238E27FC236}">
                <a16:creationId xmlns:a16="http://schemas.microsoft.com/office/drawing/2014/main" id="{95E2EFC6-00F7-2C43-ACE1-5201DD86A2AD}"/>
              </a:ext>
            </a:extLst>
          </p:cNvPr>
          <p:cNvPicPr>
            <a:picLocks noChangeAspect="1"/>
          </p:cNvPicPr>
          <p:nvPr userDrawn="1"/>
        </p:nvPicPr>
        <p:blipFill>
          <a:blip r:embed="rId3"/>
          <a:stretch>
            <a:fillRect/>
          </a:stretch>
        </p:blipFill>
        <p:spPr>
          <a:xfrm>
            <a:off x="7297271" y="6165950"/>
            <a:ext cx="1227044" cy="464402"/>
          </a:xfrm>
          <a:prstGeom prst="rect">
            <a:avLst/>
          </a:prstGeom>
        </p:spPr>
      </p:pic>
    </p:spTree>
    <p:extLst>
      <p:ext uri="{BB962C8B-B14F-4D97-AF65-F5344CB8AC3E}">
        <p14:creationId xmlns:p14="http://schemas.microsoft.com/office/powerpoint/2010/main" val="242541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4"/>
          </p:nvPr>
        </p:nvSpPr>
        <p:spPr>
          <a:xfrm>
            <a:off x="461596" y="626842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6F42E-5427-4181-A907-C17434EFB193}" type="slidenum">
              <a:rPr lang="en-US" smtClean="0"/>
              <a:pPr/>
              <a:t>‹#›</a:t>
            </a:fld>
            <a:endParaRPr lang="en-US"/>
          </a:p>
        </p:txBody>
      </p:sp>
    </p:spTree>
    <p:extLst>
      <p:ext uri="{BB962C8B-B14F-4D97-AF65-F5344CB8AC3E}">
        <p14:creationId xmlns:p14="http://schemas.microsoft.com/office/powerpoint/2010/main" val="4164667562"/>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4" r:id="rId3"/>
    <p:sldLayoutId id="2147483667" r:id="rId4"/>
    <p:sldLayoutId id="2147483666" r:id="rId5"/>
    <p:sldLayoutId id="2147483668" r:id="rId6"/>
    <p:sldLayoutId id="214748366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baseline="0">
          <a:solidFill>
            <a:schemeClr val="tx1"/>
          </a:solidFill>
          <a:latin typeface="Alle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825" y="2915299"/>
            <a:ext cx="8384055" cy="2795544"/>
          </a:xfrm>
        </p:spPr>
        <p:txBody>
          <a:bodyPr/>
          <a:lstStyle/>
          <a:p>
            <a:pPr algn="ctr"/>
            <a:r>
              <a:rPr lang="en-GB" sz="3200" dirty="0"/>
              <a:t>Co-developing community-wide acceptance model with affected stakeholders for genetic approach of vector control</a:t>
            </a:r>
            <a:endParaRPr lang="fr-FR" sz="3200" dirty="0">
              <a:latin typeface="Arial Black" panose="020B0A04020102020204" pitchFamily="34" charset="0"/>
              <a:ea typeface="+mn-ea"/>
              <a:cs typeface="+mn-cs"/>
            </a:endParaRPr>
          </a:p>
        </p:txBody>
      </p:sp>
      <p:sp>
        <p:nvSpPr>
          <p:cNvPr id="3" name="Title 1">
            <a:extLst>
              <a:ext uri="{FF2B5EF4-FFF2-40B4-BE49-F238E27FC236}">
                <a16:creationId xmlns:a16="http://schemas.microsoft.com/office/drawing/2014/main" id="{443C375E-957F-4589-82D2-12BD20F15A26}"/>
              </a:ext>
            </a:extLst>
          </p:cNvPr>
          <p:cNvSpPr txBox="1">
            <a:spLocks/>
          </p:cNvSpPr>
          <p:nvPr/>
        </p:nvSpPr>
        <p:spPr>
          <a:xfrm>
            <a:off x="2000250" y="5017090"/>
            <a:ext cx="5143500" cy="1065211"/>
          </a:xfrm>
          <a:prstGeom prst="rect">
            <a:avLst/>
          </a:prstGeom>
          <a:ln w="12700">
            <a:miter lim="400000"/>
          </a:ln>
          <a:extLst>
            <a:ext uri="{C572A759-6A51-4108-AA02-DFA0A04FC94B}">
              <ma14:wrappingTextBoxFlag xmlns:ma14="http://schemas.microsoft.com/office/mac/drawingml/2011/main" xmlns="" val="1"/>
            </a:ext>
          </a:extLst>
        </p:spPr>
        <p:txBody>
          <a:bodyPr lIns="34289" rIns="34289">
            <a:normAutofit fontScale="70000" lnSpcReduction="20000"/>
          </a:bodyPr>
          <a:lstStyle>
            <a:lvl1pPr marL="0" marR="0" indent="0" algn="ctr" defTabSz="914400" rtl="0" latinLnBrk="0">
              <a:lnSpc>
                <a:spcPct val="90000"/>
              </a:lnSpc>
              <a:spcBef>
                <a:spcPts val="0"/>
              </a:spcBef>
              <a:spcAft>
                <a:spcPts val="0"/>
              </a:spcAft>
              <a:buClrTx/>
              <a:buSzTx/>
              <a:buFontTx/>
              <a:buNone/>
              <a:tabLst/>
              <a:defRPr sz="4800" b="0" i="0" u="none" strike="noStrike" cap="none" spc="0" baseline="0">
                <a:ln>
                  <a:noFill/>
                </a:ln>
                <a:solidFill>
                  <a:srgbClr val="BBA975"/>
                </a:solidFill>
                <a:uFillTx/>
                <a:latin typeface="Aller"/>
                <a:ea typeface="Aller"/>
                <a:cs typeface="Aller"/>
                <a:sym typeface="Aller"/>
              </a:defRPr>
            </a:lvl1pPr>
            <a:lvl2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2pPr>
            <a:lvl3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3pPr>
            <a:lvl4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4pPr>
            <a:lvl5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5pPr>
            <a:lvl6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6pPr>
            <a:lvl7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7pPr>
            <a:lvl8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8pPr>
            <a:lvl9pPr marL="0" marR="0" indent="0" algn="ctr" defTabSz="914400" rtl="0" latinLnBrk="0">
              <a:lnSpc>
                <a:spcPct val="90000"/>
              </a:lnSpc>
              <a:spcBef>
                <a:spcPts val="1000"/>
              </a:spcBef>
              <a:spcAft>
                <a:spcPts val="0"/>
              </a:spcAft>
              <a:buClrTx/>
              <a:buSzTx/>
              <a:buFontTx/>
              <a:buNone/>
              <a:tabLst/>
              <a:defRPr sz="2400" b="0" i="0" u="none" strike="noStrike" cap="none" spc="0" baseline="0">
                <a:ln>
                  <a:noFill/>
                </a:ln>
                <a:solidFill>
                  <a:srgbClr val="000000"/>
                </a:solidFill>
                <a:uFillTx/>
                <a:latin typeface="Arial Black"/>
                <a:ea typeface="Arial Black"/>
                <a:cs typeface="Arial Black"/>
                <a:sym typeface="Arial Black"/>
              </a:defRPr>
            </a:lvl9pPr>
          </a:lstStyle>
          <a:p>
            <a:pPr hangingPunct="1"/>
            <a:endParaRPr lang="en-US" sz="2000" b="1" dirty="0">
              <a:latin typeface="+mn-lt"/>
              <a:ea typeface="+mn-ea"/>
              <a:cs typeface="+mn-cs"/>
            </a:endParaRPr>
          </a:p>
          <a:p>
            <a:pPr hangingPunct="1"/>
            <a:r>
              <a:rPr lang="en-US" sz="2000" b="1" dirty="0">
                <a:latin typeface="+mn-lt"/>
                <a:ea typeface="+mn-ea"/>
                <a:cs typeface="+mn-cs"/>
              </a:rPr>
              <a:t>Global Forum on Bioethics for Research, November 2019</a:t>
            </a:r>
          </a:p>
          <a:p>
            <a:pPr hangingPunct="1"/>
            <a:r>
              <a:rPr lang="en-US" sz="2000" b="1" dirty="0">
                <a:latin typeface="+mn-lt"/>
                <a:ea typeface="+mn-ea"/>
                <a:cs typeface="+mn-cs"/>
              </a:rPr>
              <a:t>Dr Lea PARE TOE</a:t>
            </a:r>
          </a:p>
          <a:p>
            <a:pPr hangingPunct="1"/>
            <a:r>
              <a:rPr lang="en-US" sz="2000" b="1" dirty="0">
                <a:latin typeface="+mn-lt"/>
                <a:ea typeface="+mn-ea"/>
                <a:cs typeface="+mn-cs"/>
              </a:rPr>
              <a:t>Thizy Delphine</a:t>
            </a:r>
          </a:p>
          <a:p>
            <a:pPr hangingPunct="1"/>
            <a:r>
              <a:rPr lang="fr-FR" sz="2000" b="1" dirty="0">
                <a:latin typeface="+mn-lt"/>
                <a:ea typeface="+mn-ea"/>
                <a:cs typeface="+mn-cs"/>
              </a:rPr>
              <a:t> </a:t>
            </a:r>
            <a:endParaRPr lang="en-CA" sz="2000" b="1" dirty="0">
              <a:solidFill>
                <a:schemeClr val="tx1"/>
              </a:solidFill>
              <a:latin typeface="+mn-lt"/>
              <a:ea typeface="+mn-ea"/>
              <a:cs typeface="+mn-cs"/>
            </a:endParaRPr>
          </a:p>
        </p:txBody>
      </p:sp>
    </p:spTree>
    <p:extLst>
      <p:ext uri="{BB962C8B-B14F-4D97-AF65-F5344CB8AC3E}">
        <p14:creationId xmlns:p14="http://schemas.microsoft.com/office/powerpoint/2010/main" val="421656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628650" y="1820487"/>
            <a:ext cx="7886700" cy="3956858"/>
          </a:xfrm>
        </p:spPr>
        <p:txBody>
          <a:bodyPr/>
          <a:lstStyle/>
          <a:p>
            <a:pPr marL="342900" indent="-342900">
              <a:buFont typeface="Wingdings" charset="2"/>
              <a:buChar char="ü"/>
            </a:pPr>
            <a:r>
              <a:rPr lang="en-US" dirty="0"/>
              <a:t>Genetically modified mosquito appears to be a strong alternative tool to face the limits of the existing tools for control vector borne diseases </a:t>
            </a:r>
          </a:p>
          <a:p>
            <a:pPr marL="342900" indent="-342900">
              <a:buFont typeface="Wingdings" charset="2"/>
              <a:buChar char="ü"/>
            </a:pPr>
            <a:r>
              <a:rPr lang="en-US" dirty="0"/>
              <a:t>Various laboratory research are ongoing and the next step will  be evaluation through field release</a:t>
            </a:r>
          </a:p>
          <a:p>
            <a:pPr marL="342900" indent="-342900">
              <a:buFont typeface="Wingdings" charset="2"/>
              <a:buChar char="ü"/>
            </a:pPr>
            <a:r>
              <a:rPr lang="en-US" dirty="0"/>
              <a:t>But how do we get social license for these research ? </a:t>
            </a:r>
          </a:p>
          <a:p>
            <a:pPr marL="342900" indent="-342900">
              <a:buFont typeface="Wingdings" charset="2"/>
              <a:buChar char="ü"/>
            </a:pPr>
            <a:r>
              <a:rPr lang="en-GB" dirty="0"/>
              <a:t>Informed consent is not appropriate because it is about individual decision while the</a:t>
            </a:r>
            <a:r>
              <a:rPr lang="fr-FR" dirty="0"/>
              <a:t> release </a:t>
            </a:r>
            <a:r>
              <a:rPr lang="fr-FR" dirty="0" err="1"/>
              <a:t>will</a:t>
            </a:r>
            <a:r>
              <a:rPr lang="fr-FR" dirty="0"/>
              <a:t> </a:t>
            </a:r>
            <a:r>
              <a:rPr lang="fr-FR" dirty="0" err="1"/>
              <a:t>be</a:t>
            </a:r>
            <a:r>
              <a:rPr lang="fr-FR" dirty="0"/>
              <a:t> </a:t>
            </a:r>
            <a:r>
              <a:rPr lang="en-GB" dirty="0"/>
              <a:t>done</a:t>
            </a:r>
            <a:r>
              <a:rPr lang="fr-FR" dirty="0"/>
              <a:t> in collective </a:t>
            </a:r>
            <a:r>
              <a:rPr lang="en-GB" dirty="0"/>
              <a:t>space</a:t>
            </a:r>
            <a:r>
              <a:rPr lang="fr-FR" dirty="0"/>
              <a:t>  </a:t>
            </a:r>
            <a:endParaRPr lang="en-US" dirty="0"/>
          </a:p>
          <a:p>
            <a:pPr marL="342900" indent="-342900">
              <a:buFont typeface="Wingdings" charset="2"/>
              <a:buChar char="ü"/>
            </a:pPr>
            <a:r>
              <a:rPr lang="en-US" dirty="0"/>
              <a:t>Community acceptance is more appropriate</a:t>
            </a:r>
          </a:p>
          <a:p>
            <a:endParaRPr lang="fr-FR" dirty="0"/>
          </a:p>
        </p:txBody>
      </p:sp>
      <p:sp>
        <p:nvSpPr>
          <p:cNvPr id="3" name="Text Placeholder 2"/>
          <p:cNvSpPr>
            <a:spLocks noGrp="1"/>
          </p:cNvSpPr>
          <p:nvPr>
            <p:ph type="body" sz="quarter" idx="12"/>
          </p:nvPr>
        </p:nvSpPr>
        <p:spPr>
          <a:xfrm>
            <a:off x="461596" y="257059"/>
            <a:ext cx="7886699" cy="690591"/>
          </a:xfrm>
        </p:spPr>
        <p:txBody>
          <a:bodyPr/>
          <a:lstStyle/>
          <a:p>
            <a:r>
              <a:rPr lang="en-US" dirty="0">
                <a:solidFill>
                  <a:srgbClr val="404A29"/>
                </a:solidFill>
                <a:latin typeface="Arial Black"/>
                <a:ea typeface="+mn-ea"/>
                <a:cs typeface="Arial"/>
              </a:rPr>
              <a:t>Background</a:t>
            </a:r>
            <a:endParaRPr lang="fr-FR" dirty="0">
              <a:solidFill>
                <a:srgbClr val="404A29"/>
              </a:solidFill>
              <a:latin typeface="Arial Black"/>
              <a:ea typeface="+mn-ea"/>
              <a:cs typeface="Arial"/>
            </a:endParaRPr>
          </a:p>
        </p:txBody>
      </p:sp>
      <p:sp>
        <p:nvSpPr>
          <p:cNvPr id="4" name="Slide Number Placeholder 3"/>
          <p:cNvSpPr>
            <a:spLocks noGrp="1"/>
          </p:cNvSpPr>
          <p:nvPr>
            <p:ph type="sldNum" sz="quarter" idx="13"/>
          </p:nvPr>
        </p:nvSpPr>
        <p:spPr/>
        <p:txBody>
          <a:bodyPr/>
          <a:lstStyle/>
          <a:p>
            <a:fld id="{BF96F42E-5427-4181-A907-C17434EFB193}" type="slidenum">
              <a:rPr lang="en-US" smtClean="0"/>
              <a:pPr/>
              <a:t>2</a:t>
            </a:fld>
            <a:endParaRPr lang="en-US"/>
          </a:p>
        </p:txBody>
      </p:sp>
    </p:spTree>
    <p:extLst>
      <p:ext uri="{BB962C8B-B14F-4D97-AF65-F5344CB8AC3E}">
        <p14:creationId xmlns:p14="http://schemas.microsoft.com/office/powerpoint/2010/main" val="1446151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459796" y="1242879"/>
            <a:ext cx="7609263" cy="4655505"/>
          </a:xfrm>
        </p:spPr>
        <p:txBody>
          <a:bodyPr/>
          <a:lstStyle/>
          <a:p>
            <a:pPr marL="342900" indent="-342900">
              <a:buFont typeface="Wingdings" charset="2"/>
              <a:buChar char="ü"/>
            </a:pPr>
            <a:r>
              <a:rPr lang="en-US" dirty="0">
                <a:latin typeface="+mn-lt"/>
              </a:rPr>
              <a:t> Community acceptance raises the issues of :</a:t>
            </a:r>
          </a:p>
          <a:p>
            <a:pPr lvl="1"/>
            <a:r>
              <a:rPr lang="en-US" dirty="0">
                <a:latin typeface="+mn-lt"/>
              </a:rPr>
              <a:t>	</a:t>
            </a:r>
            <a:r>
              <a:rPr lang="en-US" sz="2000" dirty="0"/>
              <a:t>Representative voice</a:t>
            </a:r>
          </a:p>
          <a:p>
            <a:pPr lvl="1"/>
            <a:r>
              <a:rPr lang="en-US" sz="2000" dirty="0"/>
              <a:t>Legitimacy of this voice </a:t>
            </a:r>
          </a:p>
          <a:p>
            <a:endParaRPr lang="en-US" dirty="0">
              <a:latin typeface="+mn-lt"/>
            </a:endParaRPr>
          </a:p>
          <a:p>
            <a:r>
              <a:rPr lang="en-US" dirty="0">
                <a:latin typeface="+mn-lt"/>
              </a:rPr>
              <a:t>The questions are:</a:t>
            </a:r>
          </a:p>
          <a:p>
            <a:pPr marL="342900" lvl="1" indent="-342900">
              <a:spcBef>
                <a:spcPts val="1000"/>
              </a:spcBef>
              <a:buFont typeface="Wingdings" charset="2"/>
              <a:buChar char="ü"/>
            </a:pPr>
            <a:r>
              <a:rPr lang="en-GB" sz="2000" dirty="0"/>
              <a:t>How do we establish appropriate acceptance models that can make sense for communities ?</a:t>
            </a:r>
          </a:p>
          <a:p>
            <a:pPr marL="342900" lvl="1" indent="-342900">
              <a:spcBef>
                <a:spcPts val="1000"/>
              </a:spcBef>
              <a:buFont typeface="Wingdings" charset="2"/>
              <a:buChar char="ü"/>
            </a:pPr>
            <a:r>
              <a:rPr lang="en-GB" sz="2000" dirty="0"/>
              <a:t>Is it possible to co-developed with communities to ensure that the model respects the local context?</a:t>
            </a:r>
            <a:endParaRPr lang="en-US" sz="2000" dirty="0"/>
          </a:p>
          <a:p>
            <a:pPr marL="342900" lvl="1" indent="-342900">
              <a:spcBef>
                <a:spcPts val="1000"/>
              </a:spcBef>
              <a:buFont typeface="Wingdings" charset="2"/>
              <a:buChar char="ü"/>
            </a:pPr>
            <a:endParaRPr lang="en-GB" sz="2000" dirty="0"/>
          </a:p>
          <a:p>
            <a:pPr marL="457200" lvl="1" indent="0">
              <a:buNone/>
            </a:pPr>
            <a:endParaRPr lang="en-US" dirty="0"/>
          </a:p>
          <a:p>
            <a:pPr marL="457200" lvl="1" indent="0">
              <a:buNone/>
            </a:pPr>
            <a:endParaRPr lang="en-US" sz="2000" dirty="0"/>
          </a:p>
          <a:p>
            <a:endParaRPr lang="fr-FR" dirty="0">
              <a:latin typeface="+mn-lt"/>
            </a:endParaRPr>
          </a:p>
        </p:txBody>
      </p:sp>
      <p:sp>
        <p:nvSpPr>
          <p:cNvPr id="3" name="Text Placeholder 2"/>
          <p:cNvSpPr>
            <a:spLocks noGrp="1"/>
          </p:cNvSpPr>
          <p:nvPr>
            <p:ph type="body" sz="quarter" idx="12"/>
          </p:nvPr>
        </p:nvSpPr>
        <p:spPr>
          <a:xfrm>
            <a:off x="321079" y="232123"/>
            <a:ext cx="7886699" cy="640713"/>
          </a:xfrm>
        </p:spPr>
        <p:txBody>
          <a:bodyPr/>
          <a:lstStyle/>
          <a:p>
            <a:r>
              <a:rPr lang="en-US" dirty="0">
                <a:solidFill>
                  <a:srgbClr val="404A29"/>
                </a:solidFill>
              </a:rPr>
              <a:t>Community acceptance </a:t>
            </a:r>
            <a:endParaRPr lang="fr-FR" dirty="0">
              <a:solidFill>
                <a:srgbClr val="404A29"/>
              </a:solidFill>
            </a:endParaRPr>
          </a:p>
        </p:txBody>
      </p:sp>
      <p:sp>
        <p:nvSpPr>
          <p:cNvPr id="4" name="Slide Number Placeholder 3"/>
          <p:cNvSpPr>
            <a:spLocks noGrp="1"/>
          </p:cNvSpPr>
          <p:nvPr>
            <p:ph type="sldNum" sz="quarter" idx="13"/>
          </p:nvPr>
        </p:nvSpPr>
        <p:spPr/>
        <p:txBody>
          <a:bodyPr/>
          <a:lstStyle/>
          <a:p>
            <a:fld id="{BF96F42E-5427-4181-A907-C17434EFB193}" type="slidenum">
              <a:rPr lang="en-US" smtClean="0"/>
              <a:pPr/>
              <a:t>3</a:t>
            </a:fld>
            <a:endParaRPr lang="en-US"/>
          </a:p>
        </p:txBody>
      </p:sp>
    </p:spTree>
    <p:extLst>
      <p:ext uri="{BB962C8B-B14F-4D97-AF65-F5344CB8AC3E}">
        <p14:creationId xmlns:p14="http://schemas.microsoft.com/office/powerpoint/2010/main" val="3557883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91" y="3158065"/>
            <a:ext cx="8454044" cy="2878667"/>
          </a:xfrm>
        </p:spPr>
        <p:txBody>
          <a:bodyPr/>
          <a:lstStyle/>
          <a:p>
            <a:r>
              <a:rPr lang="en-US" sz="3200" dirty="0"/>
              <a:t>Community acceptance model for the release of genetically modified sterile male mosquito in Burkina Faso:  </a:t>
            </a:r>
            <a:br>
              <a:rPr lang="en-US" sz="3200" dirty="0"/>
            </a:br>
            <a:r>
              <a:rPr lang="en-US" sz="3200" dirty="0"/>
              <a:t>Target Malaria project</a:t>
            </a:r>
            <a:br>
              <a:rPr lang="en-US" sz="3200" dirty="0"/>
            </a:br>
            <a:endParaRPr lang="fr-FR" sz="3200" dirty="0"/>
          </a:p>
        </p:txBody>
      </p:sp>
      <p:sp>
        <p:nvSpPr>
          <p:cNvPr id="3" name="Slide Number Placeholder 2"/>
          <p:cNvSpPr>
            <a:spLocks noGrp="1"/>
          </p:cNvSpPr>
          <p:nvPr>
            <p:ph type="sldNum" sz="quarter" idx="10"/>
          </p:nvPr>
        </p:nvSpPr>
        <p:spPr/>
        <p:txBody>
          <a:bodyPr/>
          <a:lstStyle/>
          <a:p>
            <a:fld id="{BF96F42E-5427-4181-A907-C17434EFB193}" type="slidenum">
              <a:rPr lang="en-US" smtClean="0"/>
              <a:pPr/>
              <a:t>4</a:t>
            </a:fld>
            <a:endParaRPr lang="en-US"/>
          </a:p>
        </p:txBody>
      </p:sp>
    </p:spTree>
    <p:extLst>
      <p:ext uri="{BB962C8B-B14F-4D97-AF65-F5344CB8AC3E}">
        <p14:creationId xmlns:p14="http://schemas.microsoft.com/office/powerpoint/2010/main" val="1612197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noGrp="1"/>
          </p:cNvSpPr>
          <p:nvPr>
            <p:ph type="body" sz="quarter" idx="4294967295"/>
          </p:nvPr>
        </p:nvSpPr>
        <p:spPr>
          <a:xfrm>
            <a:off x="480645" y="1358149"/>
            <a:ext cx="8135819" cy="4780190"/>
          </a:xfrm>
          <a:prstGeom prst="rect">
            <a:avLst/>
          </a:prstGeom>
          <a:noFill/>
          <a:ln>
            <a:noFill/>
          </a:ln>
        </p:spPr>
        <p:txBody>
          <a:bodyPr vert="horz" wrap="square" lIns="91440" tIns="45720" rIns="91440" bIns="45720" anchor="t" anchorCtr="0" compatLnSpc="1">
            <a:noAutofit/>
          </a:bodyPr>
          <a:lstStyle/>
          <a:p>
            <a:pPr marL="342900" lvl="0" indent="-342900">
              <a:spcAft>
                <a:spcPts val="600"/>
              </a:spcAft>
              <a:buSzPct val="100000"/>
              <a:buFont typeface="Arial" panose="020B0604020202020204" pitchFamily="34" charset="0"/>
              <a:buChar char="•"/>
            </a:pPr>
            <a:r>
              <a:rPr lang="en-GB" sz="1800" dirty="0">
                <a:solidFill>
                  <a:srgbClr val="000000"/>
                </a:solidFill>
                <a:latin typeface="Arial"/>
              </a:rPr>
              <a:t>To develop and share a novel genetic technology for vector control of </a:t>
            </a:r>
            <a:r>
              <a:rPr lang="en-GB" sz="1800" i="1" dirty="0">
                <a:solidFill>
                  <a:srgbClr val="000000"/>
                </a:solidFill>
                <a:latin typeface="Arial"/>
              </a:rPr>
              <a:t>Anopheles</a:t>
            </a:r>
            <a:r>
              <a:rPr lang="en-GB" sz="1800" dirty="0">
                <a:solidFill>
                  <a:srgbClr val="000000"/>
                </a:solidFill>
                <a:latin typeface="Arial"/>
              </a:rPr>
              <a:t> mosquitoes </a:t>
            </a:r>
            <a:r>
              <a:rPr lang="en-GB" sz="1800" dirty="0">
                <a:solidFill>
                  <a:srgbClr val="000000"/>
                </a:solidFill>
                <a:latin typeface="Arial" pitchFamily="34"/>
              </a:rPr>
              <a:t>to contribute to reducing the burden of malaria in Africa</a:t>
            </a:r>
            <a:endParaRPr lang="en-GB" sz="1800" dirty="0">
              <a:solidFill>
                <a:srgbClr val="000000"/>
              </a:solidFill>
              <a:latin typeface="Arial"/>
            </a:endParaRPr>
          </a:p>
          <a:p>
            <a:pPr marL="342900" lvl="0" indent="-342900">
              <a:spcAft>
                <a:spcPts val="600"/>
              </a:spcAft>
              <a:buSzPct val="100000"/>
              <a:buFont typeface="Arial" panose="020B0604020202020204" pitchFamily="34" charset="0"/>
              <a:buChar char="•"/>
            </a:pPr>
            <a:r>
              <a:rPr lang="en-GB" sz="1800" dirty="0">
                <a:solidFill>
                  <a:srgbClr val="000000"/>
                </a:solidFill>
                <a:latin typeface="Arial"/>
              </a:rPr>
              <a:t>To use an approach which is complementary to existing methods, sustainable, long term, and cost-effective </a:t>
            </a:r>
          </a:p>
          <a:p>
            <a:pPr marL="342900" lvl="0" indent="-342900">
              <a:spcAft>
                <a:spcPts val="600"/>
              </a:spcAft>
              <a:buSzPct val="100000"/>
              <a:buFont typeface="Arial" panose="020B0604020202020204" pitchFamily="34" charset="0"/>
              <a:buChar char="•"/>
            </a:pPr>
            <a:r>
              <a:rPr lang="en-GB" sz="1800" dirty="0">
                <a:solidFill>
                  <a:srgbClr val="000000"/>
                </a:solidFill>
                <a:latin typeface="Arial"/>
              </a:rPr>
              <a:t>To reduce the population of the mosquitoes that transmit malaria, and therefore reduce transmission of the malaria parasite, through genetic modification of malaria mosquitoes</a:t>
            </a:r>
          </a:p>
          <a:p>
            <a:pPr marL="0" lvl="0" indent="0">
              <a:buNone/>
            </a:pPr>
            <a:endParaRPr lang="en-CA" sz="1800" dirty="0">
              <a:solidFill>
                <a:srgbClr val="000000"/>
              </a:solidFill>
              <a:latin typeface="Arial" pitchFamily="34"/>
            </a:endParaRPr>
          </a:p>
        </p:txBody>
      </p:sp>
      <p:sp>
        <p:nvSpPr>
          <p:cNvPr id="3" name="Text Placeholder 2"/>
          <p:cNvSpPr txBox="1">
            <a:spLocks noGrp="1"/>
          </p:cNvSpPr>
          <p:nvPr>
            <p:ph type="body" sz="quarter" idx="4294967295"/>
          </p:nvPr>
        </p:nvSpPr>
        <p:spPr>
          <a:xfrm>
            <a:off x="628650" y="365129"/>
            <a:ext cx="7886700" cy="777870"/>
          </a:xfrm>
          <a:prstGeom prst="rect">
            <a:avLst/>
          </a:prstGeom>
          <a:noFill/>
          <a:ln>
            <a:noFill/>
          </a:ln>
        </p:spPr>
        <p:txBody>
          <a:bodyPr vert="horz" wrap="square" lIns="91440" tIns="45720" rIns="91440" bIns="45720" anchor="t" anchorCtr="0" compatLnSpc="1">
            <a:noAutofit/>
          </a:bodyPr>
          <a:lstStyle/>
          <a:p>
            <a:pPr marL="0" lvl="0" indent="0">
              <a:buNone/>
            </a:pPr>
            <a:r>
              <a:rPr lang="en-GB" sz="3200" b="1" dirty="0">
                <a:solidFill>
                  <a:srgbClr val="404A29"/>
                </a:solidFill>
                <a:latin typeface="Arial Black"/>
                <a:cs typeface="Arial"/>
              </a:rPr>
              <a:t>Target Malaria objectives</a:t>
            </a:r>
            <a:endParaRPr lang="en-CA" sz="3200" b="1" dirty="0">
              <a:solidFill>
                <a:srgbClr val="404A29"/>
              </a:solidFill>
              <a:latin typeface="Arial Black"/>
              <a:cs typeface="Arial"/>
            </a:endParaRPr>
          </a:p>
        </p:txBody>
      </p:sp>
    </p:spTree>
    <p:extLst>
      <p:ext uri="{BB962C8B-B14F-4D97-AF65-F5344CB8AC3E}">
        <p14:creationId xmlns:p14="http://schemas.microsoft.com/office/powerpoint/2010/main" val="2853243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noGrp="1"/>
          </p:cNvSpPr>
          <p:nvPr>
            <p:ph type="body" sz="quarter" idx="4294967295"/>
          </p:nvPr>
        </p:nvSpPr>
        <p:spPr>
          <a:xfrm>
            <a:off x="628650" y="365129"/>
            <a:ext cx="7968593" cy="1073706"/>
          </a:xfrm>
          <a:prstGeom prst="rect">
            <a:avLst/>
          </a:prstGeom>
          <a:noFill/>
          <a:ln>
            <a:noFill/>
          </a:ln>
        </p:spPr>
        <p:txBody>
          <a:bodyPr vert="horz" wrap="square" lIns="91440" tIns="45720" rIns="91440" bIns="45720" anchor="t" anchorCtr="0" compatLnSpc="1">
            <a:noAutofit/>
          </a:bodyPr>
          <a:lstStyle/>
          <a:p>
            <a:pPr marL="0" lvl="0" indent="0">
              <a:buNone/>
            </a:pPr>
            <a:r>
              <a:rPr lang="en-GB" sz="3200" b="1" dirty="0">
                <a:solidFill>
                  <a:srgbClr val="404A29"/>
                </a:solidFill>
                <a:latin typeface="Arial Black"/>
                <a:cs typeface="Arial"/>
              </a:rPr>
              <a:t>Target Malaria Vision, Mission and Values</a:t>
            </a:r>
          </a:p>
          <a:p>
            <a:pPr marL="0" lvl="0" indent="0">
              <a:buNone/>
            </a:pPr>
            <a:endParaRPr lang="en-CA" sz="3600" b="1" dirty="0">
              <a:solidFill>
                <a:srgbClr val="404A29"/>
              </a:solidFill>
              <a:latin typeface="Arial Black"/>
              <a:cs typeface="Arial"/>
            </a:endParaRPr>
          </a:p>
        </p:txBody>
      </p:sp>
      <p:grpSp>
        <p:nvGrpSpPr>
          <p:cNvPr id="3" name="Diagram 15"/>
          <p:cNvGrpSpPr/>
          <p:nvPr/>
        </p:nvGrpSpPr>
        <p:grpSpPr>
          <a:xfrm>
            <a:off x="969410" y="1438835"/>
            <a:ext cx="7124720" cy="4943913"/>
            <a:chOff x="969410" y="1438835"/>
            <a:chExt cx="7124720" cy="4943913"/>
          </a:xfrm>
        </p:grpSpPr>
        <p:sp>
          <p:nvSpPr>
            <p:cNvPr id="4" name="Freeform 3"/>
            <p:cNvSpPr/>
            <p:nvPr/>
          </p:nvSpPr>
          <p:spPr>
            <a:xfrm>
              <a:off x="969410" y="1438835"/>
              <a:ext cx="2261539" cy="4943913"/>
            </a:xfrm>
            <a:custGeom>
              <a:avLst/>
              <a:gdLst>
                <a:gd name="f0" fmla="val 10800000"/>
                <a:gd name="f1" fmla="val 5400000"/>
                <a:gd name="f2" fmla="val 180"/>
                <a:gd name="f3" fmla="val w"/>
                <a:gd name="f4" fmla="val h"/>
                <a:gd name="f5" fmla="val 0"/>
                <a:gd name="f6" fmla="val 10000"/>
                <a:gd name="f7" fmla="val 2000"/>
                <a:gd name="f8" fmla="val 8000"/>
                <a:gd name="f9" fmla="+- 0 0 -90"/>
                <a:gd name="f10" fmla="*/ f3 1 10000"/>
                <a:gd name="f11" fmla="*/ f4 1 10000"/>
                <a:gd name="f12" fmla="val f5"/>
                <a:gd name="f13" fmla="val f6"/>
                <a:gd name="f14" fmla="*/ f9 f0 1"/>
                <a:gd name="f15" fmla="+- f13 0 f12"/>
                <a:gd name="f16" fmla="*/ f14 1 f2"/>
                <a:gd name="f17" fmla="*/ f15 1 10000"/>
                <a:gd name="f18" fmla="*/ 0 f15 1"/>
                <a:gd name="f19" fmla="*/ 10000 f15 1"/>
                <a:gd name="f20" fmla="*/ 8000 f15 1"/>
                <a:gd name="f21" fmla="*/ 2000 f15 1"/>
                <a:gd name="f22" fmla="+- f16 0 f1"/>
                <a:gd name="f23" fmla="*/ f18 1 10000"/>
                <a:gd name="f24" fmla="*/ f19 1 10000"/>
                <a:gd name="f25" fmla="*/ f20 1 10000"/>
                <a:gd name="f26" fmla="*/ f21 1 10000"/>
                <a:gd name="f27" fmla="*/ f12 1 f17"/>
                <a:gd name="f28" fmla="*/ f13 1 f17"/>
                <a:gd name="f29" fmla="*/ f23 1 f17"/>
                <a:gd name="f30" fmla="*/ f24 1 f17"/>
                <a:gd name="f31" fmla="*/ f25 1 f17"/>
                <a:gd name="f32" fmla="*/ f26 1 f17"/>
                <a:gd name="f33" fmla="*/ f27 f10 1"/>
                <a:gd name="f34" fmla="*/ f28 f10 1"/>
                <a:gd name="f35" fmla="*/ f28 f11 1"/>
                <a:gd name="f36" fmla="*/ f27 f11 1"/>
                <a:gd name="f37" fmla="*/ f29 f10 1"/>
                <a:gd name="f38" fmla="*/ f29 f11 1"/>
                <a:gd name="f39" fmla="*/ f30 f10 1"/>
                <a:gd name="f40" fmla="*/ f31 f10 1"/>
                <a:gd name="f41" fmla="*/ f30 f11 1"/>
                <a:gd name="f42" fmla="*/ f32 f10 1"/>
              </a:gdLst>
              <a:ahLst/>
              <a:cxnLst>
                <a:cxn ang="3cd4">
                  <a:pos x="hc" y="t"/>
                </a:cxn>
                <a:cxn ang="0">
                  <a:pos x="r" y="vc"/>
                </a:cxn>
                <a:cxn ang="cd4">
                  <a:pos x="hc" y="b"/>
                </a:cxn>
                <a:cxn ang="cd2">
                  <a:pos x="l" y="vc"/>
                </a:cxn>
                <a:cxn ang="f22">
                  <a:pos x="f37" y="f38"/>
                </a:cxn>
                <a:cxn ang="f22">
                  <a:pos x="f39" y="f38"/>
                </a:cxn>
                <a:cxn ang="f22">
                  <a:pos x="f40" y="f41"/>
                </a:cxn>
                <a:cxn ang="f22">
                  <a:pos x="f42" y="f41"/>
                </a:cxn>
                <a:cxn ang="f22">
                  <a:pos x="f37" y="f38"/>
                </a:cxn>
              </a:cxnLst>
              <a:rect l="f33" t="f36" r="f34" b="f35"/>
              <a:pathLst>
                <a:path w="10000" h="10000">
                  <a:moveTo>
                    <a:pt x="f5" y="f6"/>
                  </a:moveTo>
                  <a:lnTo>
                    <a:pt x="f5" y="f5"/>
                  </a:lnTo>
                  <a:lnTo>
                    <a:pt x="f6" y="f7"/>
                  </a:lnTo>
                  <a:lnTo>
                    <a:pt x="f6" y="f8"/>
                  </a:lnTo>
                  <a:lnTo>
                    <a:pt x="f5" y="f6"/>
                  </a:lnTo>
                  <a:close/>
                </a:path>
              </a:pathLst>
            </a:custGeom>
            <a:solidFill>
              <a:srgbClr val="2F3D20"/>
            </a:solidFill>
            <a:ln w="12701" cap="flat">
              <a:solidFill>
                <a:srgbClr val="FFFFFF"/>
              </a:solidFill>
              <a:prstDash val="solid"/>
              <a:miter/>
            </a:ln>
          </p:spPr>
          <p:txBody>
            <a:bodyPr vert="horz" wrap="square" lIns="120645" tIns="988786" rIns="121222" bIns="988786" anchor="ctr" anchorCtr="1" compatLnSpc="1">
              <a:noAutofit/>
            </a:bodyPr>
            <a:lstStyle/>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900" b="0" i="0" u="none" strike="noStrike" kern="1200" cap="none" spc="0" baseline="0">
                  <a:solidFill>
                    <a:srgbClr val="FFFFFF"/>
                  </a:solidFill>
                  <a:uFillTx/>
                  <a:latin typeface="Arial"/>
                </a:rPr>
                <a:t>Vision</a:t>
              </a:r>
            </a:p>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1900" b="0" i="0" u="none" strike="noStrike" kern="1200" cap="none" spc="0" baseline="0">
                  <a:solidFill>
                    <a:srgbClr val="FFFFFF"/>
                  </a:solidFill>
                  <a:uFillTx/>
                  <a:latin typeface="Arial"/>
                </a:rPr>
                <a:t>Our vision is a world free of malaria </a:t>
              </a:r>
              <a:endParaRPr lang="en-US" sz="1900" b="0" i="0" u="none" strike="noStrike" kern="1200" cap="none" spc="0" baseline="0">
                <a:solidFill>
                  <a:srgbClr val="FFFFFF"/>
                </a:solidFill>
                <a:uFillTx/>
                <a:latin typeface="Arial"/>
              </a:endParaRPr>
            </a:p>
          </p:txBody>
        </p:sp>
        <p:sp>
          <p:nvSpPr>
            <p:cNvPr id="5" name="Freeform 4"/>
            <p:cNvSpPr/>
            <p:nvPr/>
          </p:nvSpPr>
          <p:spPr>
            <a:xfrm>
              <a:off x="3400562" y="1438835"/>
              <a:ext cx="2261539" cy="4943913"/>
            </a:xfrm>
            <a:custGeom>
              <a:avLst/>
              <a:gdLst>
                <a:gd name="f0" fmla="val 10800000"/>
                <a:gd name="f1" fmla="val 5400000"/>
                <a:gd name="f2" fmla="val 180"/>
                <a:gd name="f3" fmla="val w"/>
                <a:gd name="f4" fmla="val h"/>
                <a:gd name="f5" fmla="val 0"/>
                <a:gd name="f6" fmla="val 10000"/>
                <a:gd name="f7" fmla="val 2000"/>
                <a:gd name="f8" fmla="val 8000"/>
                <a:gd name="f9" fmla="+- 0 0 -90"/>
                <a:gd name="f10" fmla="*/ f3 1 10000"/>
                <a:gd name="f11" fmla="*/ f4 1 10000"/>
                <a:gd name="f12" fmla="val f5"/>
                <a:gd name="f13" fmla="val f6"/>
                <a:gd name="f14" fmla="*/ f9 f0 1"/>
                <a:gd name="f15" fmla="+- f13 0 f12"/>
                <a:gd name="f16" fmla="*/ f14 1 f2"/>
                <a:gd name="f17" fmla="*/ f15 1 10000"/>
                <a:gd name="f18" fmla="*/ 0 f15 1"/>
                <a:gd name="f19" fmla="*/ 10000 f15 1"/>
                <a:gd name="f20" fmla="*/ 8000 f15 1"/>
                <a:gd name="f21" fmla="*/ 2000 f15 1"/>
                <a:gd name="f22" fmla="+- f16 0 f1"/>
                <a:gd name="f23" fmla="*/ f18 1 10000"/>
                <a:gd name="f24" fmla="*/ f19 1 10000"/>
                <a:gd name="f25" fmla="*/ f20 1 10000"/>
                <a:gd name="f26" fmla="*/ f21 1 10000"/>
                <a:gd name="f27" fmla="*/ f12 1 f17"/>
                <a:gd name="f28" fmla="*/ f13 1 f17"/>
                <a:gd name="f29" fmla="*/ f23 1 f17"/>
                <a:gd name="f30" fmla="*/ f24 1 f17"/>
                <a:gd name="f31" fmla="*/ f25 1 f17"/>
                <a:gd name="f32" fmla="*/ f26 1 f17"/>
                <a:gd name="f33" fmla="*/ f27 f10 1"/>
                <a:gd name="f34" fmla="*/ f28 f10 1"/>
                <a:gd name="f35" fmla="*/ f28 f11 1"/>
                <a:gd name="f36" fmla="*/ f27 f11 1"/>
                <a:gd name="f37" fmla="*/ f29 f10 1"/>
                <a:gd name="f38" fmla="*/ f29 f11 1"/>
                <a:gd name="f39" fmla="*/ f30 f10 1"/>
                <a:gd name="f40" fmla="*/ f31 f10 1"/>
                <a:gd name="f41" fmla="*/ f30 f11 1"/>
                <a:gd name="f42" fmla="*/ f32 f10 1"/>
              </a:gdLst>
              <a:ahLst/>
              <a:cxnLst>
                <a:cxn ang="3cd4">
                  <a:pos x="hc" y="t"/>
                </a:cxn>
                <a:cxn ang="0">
                  <a:pos x="r" y="vc"/>
                </a:cxn>
                <a:cxn ang="cd4">
                  <a:pos x="hc" y="b"/>
                </a:cxn>
                <a:cxn ang="cd2">
                  <a:pos x="l" y="vc"/>
                </a:cxn>
                <a:cxn ang="f22">
                  <a:pos x="f37" y="f38"/>
                </a:cxn>
                <a:cxn ang="f22">
                  <a:pos x="f39" y="f38"/>
                </a:cxn>
                <a:cxn ang="f22">
                  <a:pos x="f40" y="f41"/>
                </a:cxn>
                <a:cxn ang="f22">
                  <a:pos x="f42" y="f41"/>
                </a:cxn>
                <a:cxn ang="f22">
                  <a:pos x="f37" y="f38"/>
                </a:cxn>
              </a:cxnLst>
              <a:rect l="f33" t="f36" r="f34" b="f35"/>
              <a:pathLst>
                <a:path w="10000" h="10000">
                  <a:moveTo>
                    <a:pt x="f5" y="f6"/>
                  </a:moveTo>
                  <a:lnTo>
                    <a:pt x="f5" y="f5"/>
                  </a:lnTo>
                  <a:lnTo>
                    <a:pt x="f6" y="f7"/>
                  </a:lnTo>
                  <a:lnTo>
                    <a:pt x="f6" y="f8"/>
                  </a:lnTo>
                  <a:lnTo>
                    <a:pt x="f5" y="f6"/>
                  </a:lnTo>
                  <a:close/>
                </a:path>
              </a:pathLst>
            </a:custGeom>
            <a:solidFill>
              <a:srgbClr val="2F4720">
                <a:alpha val="78824"/>
              </a:srgbClr>
            </a:solidFill>
            <a:ln w="12701" cap="flat">
              <a:solidFill>
                <a:srgbClr val="FFFFFF"/>
              </a:solidFill>
              <a:prstDash val="solid"/>
              <a:miter/>
            </a:ln>
          </p:spPr>
          <p:txBody>
            <a:bodyPr vert="horz" wrap="square" lIns="120645" tIns="988786" rIns="121222" bIns="988786" anchor="ctr" anchorCtr="1" compatLnSpc="1">
              <a:noAutofit/>
            </a:bodyPr>
            <a:lstStyle/>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900" b="0" i="0" u="none" strike="noStrike" kern="1200" cap="none" spc="0" baseline="0">
                  <a:solidFill>
                    <a:srgbClr val="FFFFFF"/>
                  </a:solidFill>
                  <a:uFillTx/>
                  <a:latin typeface="Arial"/>
                </a:rPr>
                <a:t>Mission</a:t>
              </a:r>
            </a:p>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1900" b="0" i="0" u="none" strike="noStrike" kern="1200" cap="none" spc="0" baseline="0">
                  <a:solidFill>
                    <a:srgbClr val="FFFFFF"/>
                  </a:solidFill>
                  <a:uFillTx/>
                  <a:latin typeface="Arial"/>
                </a:rPr>
                <a:t>We will develop and share new, cost-effective and sustainable genetic technologies to modify mosquitoes and reduce malaria transmission</a:t>
              </a:r>
              <a:endParaRPr lang="en-US" sz="1900" b="0" i="0" u="none" strike="noStrike" kern="1200" cap="none" spc="0" baseline="0">
                <a:solidFill>
                  <a:srgbClr val="FFFFFF"/>
                </a:solidFill>
                <a:uFillTx/>
                <a:latin typeface="Arial"/>
              </a:endParaRPr>
            </a:p>
          </p:txBody>
        </p:sp>
        <p:sp>
          <p:nvSpPr>
            <p:cNvPr id="6" name="Freeform 5"/>
            <p:cNvSpPr/>
            <p:nvPr/>
          </p:nvSpPr>
          <p:spPr>
            <a:xfrm>
              <a:off x="5832591" y="1438835"/>
              <a:ext cx="2261539" cy="4943913"/>
            </a:xfrm>
            <a:custGeom>
              <a:avLst/>
              <a:gdLst>
                <a:gd name="f0" fmla="val 10800000"/>
                <a:gd name="f1" fmla="val 5400000"/>
                <a:gd name="f2" fmla="val 180"/>
                <a:gd name="f3" fmla="val w"/>
                <a:gd name="f4" fmla="val h"/>
                <a:gd name="f5" fmla="val 0"/>
                <a:gd name="f6" fmla="val 10000"/>
                <a:gd name="f7" fmla="val 2000"/>
                <a:gd name="f8" fmla="val 8000"/>
                <a:gd name="f9" fmla="+- 0 0 -90"/>
                <a:gd name="f10" fmla="*/ f3 1 10000"/>
                <a:gd name="f11" fmla="*/ f4 1 10000"/>
                <a:gd name="f12" fmla="val f5"/>
                <a:gd name="f13" fmla="val f6"/>
                <a:gd name="f14" fmla="*/ f9 f0 1"/>
                <a:gd name="f15" fmla="+- f13 0 f12"/>
                <a:gd name="f16" fmla="*/ f14 1 f2"/>
                <a:gd name="f17" fmla="*/ f15 1 10000"/>
                <a:gd name="f18" fmla="*/ 0 f15 1"/>
                <a:gd name="f19" fmla="*/ 10000 f15 1"/>
                <a:gd name="f20" fmla="*/ 8000 f15 1"/>
                <a:gd name="f21" fmla="*/ 2000 f15 1"/>
                <a:gd name="f22" fmla="+- f16 0 f1"/>
                <a:gd name="f23" fmla="*/ f18 1 10000"/>
                <a:gd name="f24" fmla="*/ f19 1 10000"/>
                <a:gd name="f25" fmla="*/ f20 1 10000"/>
                <a:gd name="f26" fmla="*/ f21 1 10000"/>
                <a:gd name="f27" fmla="*/ f12 1 f17"/>
                <a:gd name="f28" fmla="*/ f13 1 f17"/>
                <a:gd name="f29" fmla="*/ f23 1 f17"/>
                <a:gd name="f30" fmla="*/ f24 1 f17"/>
                <a:gd name="f31" fmla="*/ f25 1 f17"/>
                <a:gd name="f32" fmla="*/ f26 1 f17"/>
                <a:gd name="f33" fmla="*/ f27 f10 1"/>
                <a:gd name="f34" fmla="*/ f28 f10 1"/>
                <a:gd name="f35" fmla="*/ f28 f11 1"/>
                <a:gd name="f36" fmla="*/ f27 f11 1"/>
                <a:gd name="f37" fmla="*/ f29 f10 1"/>
                <a:gd name="f38" fmla="*/ f29 f11 1"/>
                <a:gd name="f39" fmla="*/ f30 f10 1"/>
                <a:gd name="f40" fmla="*/ f31 f10 1"/>
                <a:gd name="f41" fmla="*/ f30 f11 1"/>
                <a:gd name="f42" fmla="*/ f32 f10 1"/>
              </a:gdLst>
              <a:ahLst/>
              <a:cxnLst>
                <a:cxn ang="3cd4">
                  <a:pos x="hc" y="t"/>
                </a:cxn>
                <a:cxn ang="0">
                  <a:pos x="r" y="vc"/>
                </a:cxn>
                <a:cxn ang="cd4">
                  <a:pos x="hc" y="b"/>
                </a:cxn>
                <a:cxn ang="cd2">
                  <a:pos x="l" y="vc"/>
                </a:cxn>
                <a:cxn ang="f22">
                  <a:pos x="f37" y="f38"/>
                </a:cxn>
                <a:cxn ang="f22">
                  <a:pos x="f39" y="f38"/>
                </a:cxn>
                <a:cxn ang="f22">
                  <a:pos x="f40" y="f41"/>
                </a:cxn>
                <a:cxn ang="f22">
                  <a:pos x="f42" y="f41"/>
                </a:cxn>
                <a:cxn ang="f22">
                  <a:pos x="f37" y="f38"/>
                </a:cxn>
              </a:cxnLst>
              <a:rect l="f33" t="f36" r="f34" b="f35"/>
              <a:pathLst>
                <a:path w="10000" h="10000">
                  <a:moveTo>
                    <a:pt x="f5" y="f6"/>
                  </a:moveTo>
                  <a:lnTo>
                    <a:pt x="f5" y="f5"/>
                  </a:lnTo>
                  <a:lnTo>
                    <a:pt x="f6" y="f7"/>
                  </a:lnTo>
                  <a:lnTo>
                    <a:pt x="f6" y="f8"/>
                  </a:lnTo>
                  <a:lnTo>
                    <a:pt x="f5" y="f6"/>
                  </a:lnTo>
                  <a:close/>
                </a:path>
              </a:pathLst>
            </a:custGeom>
            <a:solidFill>
              <a:srgbClr val="2F5A20">
                <a:alpha val="56863"/>
              </a:srgbClr>
            </a:solidFill>
            <a:ln w="12701" cap="flat">
              <a:solidFill>
                <a:srgbClr val="FFFFFF"/>
              </a:solidFill>
              <a:prstDash val="solid"/>
              <a:miter/>
            </a:ln>
          </p:spPr>
          <p:txBody>
            <a:bodyPr vert="horz" wrap="square" lIns="120645" tIns="988786" rIns="121222" bIns="988786" anchor="ctr" anchorCtr="1" compatLnSpc="1">
              <a:noAutofit/>
            </a:bodyPr>
            <a:lstStyle/>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900" b="0" i="0" u="none" strike="noStrike" kern="1200" cap="none" spc="0" baseline="0">
                  <a:solidFill>
                    <a:srgbClr val="FFFFFF"/>
                  </a:solidFill>
                  <a:uFillTx/>
                  <a:latin typeface="Arial"/>
                </a:rPr>
                <a:t>Values</a:t>
              </a:r>
            </a:p>
            <a:p>
              <a:pPr marL="0" marR="0" lvl="0" indent="0" algn="ctr" defTabSz="844548"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1900" b="0" i="0" u="none" strike="noStrike" kern="1200" cap="none" spc="0" baseline="0">
                  <a:solidFill>
                    <a:srgbClr val="FFFFFF"/>
                  </a:solidFill>
                  <a:uFillTx/>
                  <a:latin typeface="Arial"/>
                </a:rPr>
                <a:t>Excellence</a:t>
              </a:r>
              <a:br>
                <a:rPr lang="en-GB" sz="1900" b="0" i="0" u="none" strike="noStrike" kern="1200" cap="none" spc="0" baseline="0">
                  <a:solidFill>
                    <a:srgbClr val="FFFFFF"/>
                  </a:solidFill>
                  <a:uFillTx/>
                  <a:latin typeface="Arial"/>
                </a:rPr>
              </a:br>
              <a:r>
                <a:rPr lang="en-GB" sz="1900" b="0" i="0" u="none" strike="noStrike" kern="1200" cap="none" spc="0" baseline="0">
                  <a:solidFill>
                    <a:srgbClr val="FFFFFF"/>
                  </a:solidFill>
                  <a:uFillTx/>
                  <a:latin typeface="Arial"/>
                </a:rPr>
                <a:t>Co-development</a:t>
              </a:r>
              <a:br>
                <a:rPr lang="en-GB" sz="1900" b="0" i="0" u="none" strike="noStrike" kern="1200" cap="none" spc="0" baseline="0">
                  <a:solidFill>
                    <a:srgbClr val="FFFFFF"/>
                  </a:solidFill>
                  <a:uFillTx/>
                  <a:latin typeface="Arial"/>
                </a:rPr>
              </a:br>
              <a:r>
                <a:rPr lang="en-GB" sz="1900" b="0" i="0" u="none" strike="noStrike" kern="1200" cap="none" spc="0" baseline="0">
                  <a:solidFill>
                    <a:srgbClr val="FFFFFF"/>
                  </a:solidFill>
                  <a:uFillTx/>
                  <a:latin typeface="Arial"/>
                </a:rPr>
                <a:t>Evidence-driven</a:t>
              </a:r>
              <a:br>
                <a:rPr lang="en-GB" sz="1900" b="0" i="0" u="none" strike="noStrike" kern="1200" cap="none" spc="0" baseline="0">
                  <a:solidFill>
                    <a:srgbClr val="FFFFFF"/>
                  </a:solidFill>
                  <a:uFillTx/>
                  <a:latin typeface="Arial"/>
                </a:rPr>
              </a:br>
              <a:r>
                <a:rPr lang="en-GB" sz="1900" b="0" i="0" u="none" strike="noStrike" kern="1200" cap="none" spc="0" baseline="0">
                  <a:solidFill>
                    <a:srgbClr val="FFFFFF"/>
                  </a:solidFill>
                  <a:uFillTx/>
                  <a:latin typeface="Arial"/>
                </a:rPr>
                <a:t>Openness &amp;</a:t>
              </a:r>
              <a:br>
                <a:rPr lang="en-GB" sz="1900" b="0" i="0" u="none" strike="noStrike" kern="1200" cap="none" spc="0" baseline="0">
                  <a:solidFill>
                    <a:srgbClr val="FFFFFF"/>
                  </a:solidFill>
                  <a:uFillTx/>
                  <a:latin typeface="Arial"/>
                </a:rPr>
              </a:br>
              <a:r>
                <a:rPr lang="en-GB" sz="1900" b="0" i="0" u="none" strike="noStrike" kern="1200" cap="none" spc="0" baseline="0">
                  <a:solidFill>
                    <a:srgbClr val="FFFFFF"/>
                  </a:solidFill>
                  <a:uFillTx/>
                  <a:latin typeface="Arial"/>
                </a:rPr>
                <a:t>Accountability</a:t>
              </a:r>
              <a:endParaRPr lang="en-US" sz="1900" b="0" i="0" u="none" strike="noStrike" kern="1200" cap="none" spc="0" baseline="0">
                <a:solidFill>
                  <a:srgbClr val="FFFFFF"/>
                </a:solidFill>
                <a:uFillTx/>
                <a:latin typeface="Arial"/>
              </a:endParaRPr>
            </a:p>
          </p:txBody>
        </p:sp>
      </p:grpSp>
    </p:spTree>
    <p:extLst>
      <p:ext uri="{BB962C8B-B14F-4D97-AF65-F5344CB8AC3E}">
        <p14:creationId xmlns:p14="http://schemas.microsoft.com/office/powerpoint/2010/main" val="349178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4073" y="1729048"/>
            <a:ext cx="5037512" cy="2901142"/>
          </a:xfrm>
        </p:spPr>
        <p:txBody>
          <a:bodyPr/>
          <a:lstStyle/>
          <a:p>
            <a:r>
              <a:rPr lang="en-US" dirty="0"/>
              <a:t>A to-and-fro exchange between community and power theoretical discourses and actual discussions with community members on the ground allowed for the design of the model, which was rooted in the community itself. </a:t>
            </a:r>
          </a:p>
          <a:p>
            <a:endParaRPr lang="fr-FR" dirty="0"/>
          </a:p>
        </p:txBody>
      </p:sp>
      <p:sp>
        <p:nvSpPr>
          <p:cNvPr id="4" name="Slide Number Placeholder 3"/>
          <p:cNvSpPr>
            <a:spLocks noGrp="1"/>
          </p:cNvSpPr>
          <p:nvPr>
            <p:ph type="sldNum" sz="quarter" idx="13"/>
          </p:nvPr>
        </p:nvSpPr>
        <p:spPr/>
        <p:txBody>
          <a:bodyPr/>
          <a:lstStyle/>
          <a:p>
            <a:fld id="{BF96F42E-5427-4181-A907-C17434EFB193}" type="slidenum">
              <a:rPr lang="en-US" smtClean="0"/>
              <a:pPr/>
              <a:t>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771" y="1729048"/>
            <a:ext cx="3365611" cy="2243741"/>
          </a:xfrm>
          <a:prstGeom prst="rect">
            <a:avLst/>
          </a:prstGeom>
        </p:spPr>
      </p:pic>
      <p:sp>
        <p:nvSpPr>
          <p:cNvPr id="6" name="Text Placeholder 2"/>
          <p:cNvSpPr>
            <a:spLocks noGrp="1"/>
          </p:cNvSpPr>
          <p:nvPr>
            <p:ph type="body" sz="quarter" idx="12"/>
          </p:nvPr>
        </p:nvSpPr>
        <p:spPr>
          <a:xfrm>
            <a:off x="296141" y="265371"/>
            <a:ext cx="7886699" cy="903029"/>
          </a:xfrm>
        </p:spPr>
        <p:txBody>
          <a:bodyPr>
            <a:normAutofit fontScale="92500" lnSpcReduction="10000"/>
          </a:bodyPr>
          <a:lstStyle/>
          <a:p>
            <a:r>
              <a:rPr lang="en-US" sz="3200" dirty="0">
                <a:solidFill>
                  <a:srgbClr val="404A29"/>
                </a:solidFill>
                <a:latin typeface="Arial Black"/>
                <a:ea typeface="+mn-ea"/>
                <a:cs typeface="Arial"/>
              </a:rPr>
              <a:t>Development of the community acceptance model with communities</a:t>
            </a:r>
            <a:endParaRPr lang="fr-FR" sz="3200" dirty="0">
              <a:solidFill>
                <a:srgbClr val="404A29"/>
              </a:solidFill>
              <a:latin typeface="Arial Black"/>
              <a:ea typeface="+mn-ea"/>
              <a:cs typeface="Arial"/>
            </a:endParaRPr>
          </a:p>
        </p:txBody>
      </p:sp>
    </p:spTree>
    <p:extLst>
      <p:ext uri="{BB962C8B-B14F-4D97-AF65-F5344CB8AC3E}">
        <p14:creationId xmlns:p14="http://schemas.microsoft.com/office/powerpoint/2010/main" val="3834141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296141" y="252671"/>
            <a:ext cx="7886699" cy="903029"/>
          </a:xfrm>
        </p:spPr>
        <p:txBody>
          <a:bodyPr>
            <a:normAutofit fontScale="92500" lnSpcReduction="10000"/>
          </a:bodyPr>
          <a:lstStyle/>
          <a:p>
            <a:r>
              <a:rPr lang="en-US" sz="3200" dirty="0">
                <a:solidFill>
                  <a:srgbClr val="404A29"/>
                </a:solidFill>
                <a:latin typeface="Arial Black"/>
                <a:ea typeface="+mn-ea"/>
                <a:cs typeface="Arial"/>
              </a:rPr>
              <a:t>Co-developing the model with communities</a:t>
            </a:r>
            <a:endParaRPr lang="fr-FR" sz="3200" dirty="0">
              <a:solidFill>
                <a:srgbClr val="404A29"/>
              </a:solidFill>
              <a:latin typeface="Arial Black"/>
              <a:ea typeface="+mn-ea"/>
              <a:cs typeface="Arial"/>
            </a:endParaRPr>
          </a:p>
        </p:txBody>
      </p:sp>
      <p:sp>
        <p:nvSpPr>
          <p:cNvPr id="4" name="Slide Number Placeholder 3"/>
          <p:cNvSpPr>
            <a:spLocks noGrp="1"/>
          </p:cNvSpPr>
          <p:nvPr>
            <p:ph type="sldNum" sz="quarter" idx="13"/>
          </p:nvPr>
        </p:nvSpPr>
        <p:spPr/>
        <p:txBody>
          <a:bodyPr/>
          <a:lstStyle/>
          <a:p>
            <a:fld id="{BF96F42E-5427-4181-A907-C17434EFB193}" type="slidenum">
              <a:rPr lang="en-US" smtClean="0"/>
              <a:pPr/>
              <a:t>8</a:t>
            </a:fld>
            <a:endParaRPr lang="en-US"/>
          </a:p>
        </p:txBody>
      </p:sp>
      <p:graphicFrame>
        <p:nvGraphicFramePr>
          <p:cNvPr id="5" name="Diagramme 5"/>
          <p:cNvGraphicFramePr/>
          <p:nvPr>
            <p:extLst>
              <p:ext uri="{D42A27DB-BD31-4B8C-83A1-F6EECF244321}">
                <p14:modId xmlns:p14="http://schemas.microsoft.com/office/powerpoint/2010/main" val="1922028329"/>
              </p:ext>
            </p:extLst>
          </p:nvPr>
        </p:nvGraphicFramePr>
        <p:xfrm>
          <a:off x="296141" y="1262330"/>
          <a:ext cx="7523603" cy="4483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99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628650" y="1970116"/>
            <a:ext cx="7886700" cy="4049683"/>
          </a:xfrm>
        </p:spPr>
        <p:txBody>
          <a:bodyPr/>
          <a:lstStyle/>
          <a:p>
            <a:endParaRPr lang="en-US" dirty="0">
              <a:latin typeface="+mn-lt"/>
            </a:endParaRPr>
          </a:p>
          <a:p>
            <a:pPr marL="342900" indent="-342900">
              <a:buFont typeface="Wingdings" panose="05000000000000000000" pitchFamily="2" charset="2"/>
              <a:buChar char="ü"/>
            </a:pPr>
            <a:r>
              <a:rPr lang="en-US" dirty="0"/>
              <a:t>Ethnographic study to understand :</a:t>
            </a:r>
          </a:p>
          <a:p>
            <a:pPr lvl="1">
              <a:lnSpc>
                <a:spcPct val="150000"/>
              </a:lnSpc>
            </a:pPr>
            <a:r>
              <a:rPr lang="en-US" sz="2000" dirty="0"/>
              <a:t>The relationship between social groups in the village site </a:t>
            </a:r>
          </a:p>
          <a:p>
            <a:pPr lvl="1">
              <a:lnSpc>
                <a:spcPct val="150000"/>
              </a:lnSpc>
            </a:pPr>
            <a:r>
              <a:rPr lang="en-US" sz="2000" dirty="0"/>
              <a:t>The collective decision making process   </a:t>
            </a:r>
          </a:p>
          <a:p>
            <a:pPr lvl="1">
              <a:lnSpc>
                <a:spcPct val="150000"/>
              </a:lnSpc>
            </a:pPr>
            <a:r>
              <a:rPr lang="en-US" sz="2000" dirty="0"/>
              <a:t>The legitimacy issues (what is legitimate ? Who can decide on behalf of the community?  </a:t>
            </a:r>
          </a:p>
          <a:p>
            <a:pPr marL="342900" indent="-342900">
              <a:buFont typeface="Wingdings" panose="05000000000000000000" pitchFamily="2" charset="2"/>
              <a:buChar char="ü"/>
            </a:pPr>
            <a:r>
              <a:rPr lang="en-US" dirty="0">
                <a:latin typeface="+mn-lt"/>
              </a:rPr>
              <a:t>S</a:t>
            </a:r>
            <a:r>
              <a:rPr lang="en-US" dirty="0"/>
              <a:t>et up the representative committee</a:t>
            </a:r>
            <a:endParaRPr lang="en-US" dirty="0">
              <a:latin typeface="+mn-lt"/>
            </a:endParaRPr>
          </a:p>
          <a:p>
            <a:pPr marL="342900" indent="-342900">
              <a:buFont typeface="Wingdings" panose="05000000000000000000" pitchFamily="2" charset="2"/>
              <a:buChar char="ü"/>
            </a:pPr>
            <a:r>
              <a:rPr lang="en-US" dirty="0">
                <a:latin typeface="+mn-lt"/>
              </a:rPr>
              <a:t>Public meetings for the validation of the representative committee</a:t>
            </a:r>
          </a:p>
          <a:p>
            <a:endParaRPr lang="fr-FR" dirty="0">
              <a:latin typeface="+mn-lt"/>
            </a:endParaRPr>
          </a:p>
        </p:txBody>
      </p:sp>
      <p:sp>
        <p:nvSpPr>
          <p:cNvPr id="3" name="Text Placeholder 2"/>
          <p:cNvSpPr>
            <a:spLocks noGrp="1"/>
          </p:cNvSpPr>
          <p:nvPr>
            <p:ph type="body" sz="quarter" idx="12"/>
          </p:nvPr>
        </p:nvSpPr>
        <p:spPr>
          <a:xfrm>
            <a:off x="545523" y="223810"/>
            <a:ext cx="7886699" cy="1114540"/>
          </a:xfrm>
        </p:spPr>
        <p:txBody>
          <a:bodyPr/>
          <a:lstStyle/>
          <a:p>
            <a:r>
              <a:rPr lang="en-US" dirty="0">
                <a:solidFill>
                  <a:srgbClr val="404A29"/>
                </a:solidFill>
                <a:latin typeface="Arial Black"/>
                <a:ea typeface="+mn-ea"/>
                <a:cs typeface="Arial"/>
              </a:rPr>
              <a:t>Development of the model: combined approach</a:t>
            </a:r>
            <a:endParaRPr lang="fr-FR" dirty="0">
              <a:solidFill>
                <a:srgbClr val="404A29"/>
              </a:solidFill>
              <a:latin typeface="Arial Black"/>
              <a:ea typeface="+mn-ea"/>
              <a:cs typeface="Arial"/>
            </a:endParaRPr>
          </a:p>
        </p:txBody>
      </p:sp>
      <p:sp>
        <p:nvSpPr>
          <p:cNvPr id="4" name="Slide Number Placeholder 3"/>
          <p:cNvSpPr>
            <a:spLocks noGrp="1"/>
          </p:cNvSpPr>
          <p:nvPr>
            <p:ph type="sldNum" sz="quarter" idx="13"/>
          </p:nvPr>
        </p:nvSpPr>
        <p:spPr/>
        <p:txBody>
          <a:bodyPr/>
          <a:lstStyle/>
          <a:p>
            <a:fld id="{BF96F42E-5427-4181-A907-C17434EFB193}" type="slidenum">
              <a:rPr lang="en-US" smtClean="0"/>
              <a:pPr/>
              <a:t>9</a:t>
            </a:fld>
            <a:endParaRPr lang="en-US"/>
          </a:p>
        </p:txBody>
      </p:sp>
    </p:spTree>
    <p:extLst>
      <p:ext uri="{BB962C8B-B14F-4D97-AF65-F5344CB8AC3E}">
        <p14:creationId xmlns:p14="http://schemas.microsoft.com/office/powerpoint/2010/main" val="119564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706581" y="1296830"/>
            <a:ext cx="7514705" cy="3965712"/>
          </a:xfrm>
        </p:spPr>
        <p:txBody>
          <a:bodyPr/>
          <a:lstStyle/>
          <a:p>
            <a:pPr>
              <a:lnSpc>
                <a:spcPct val="150000"/>
              </a:lnSpc>
            </a:pPr>
            <a:r>
              <a:rPr lang="en-US" dirty="0"/>
              <a:t>A written agreement to express the community acceptance was one of process’ great achievements in the context of an oral culture. The suggested model was focused on persons who had the legitimacy to</a:t>
            </a:r>
            <a:r>
              <a:rPr lang="en-US" b="1" dirty="0"/>
              <a:t> </a:t>
            </a:r>
            <a:r>
              <a:rPr lang="en-US" dirty="0"/>
              <a:t>represent the community and speak on its behalf.</a:t>
            </a:r>
          </a:p>
          <a:p>
            <a:endParaRPr lang="fr-FR" dirty="0"/>
          </a:p>
        </p:txBody>
      </p:sp>
      <p:sp>
        <p:nvSpPr>
          <p:cNvPr id="3" name="Text Placeholder 2"/>
          <p:cNvSpPr>
            <a:spLocks noGrp="1"/>
          </p:cNvSpPr>
          <p:nvPr>
            <p:ph type="body" sz="quarter" idx="12"/>
          </p:nvPr>
        </p:nvSpPr>
        <p:spPr>
          <a:xfrm>
            <a:off x="628650" y="365126"/>
            <a:ext cx="7886699" cy="773718"/>
          </a:xfrm>
        </p:spPr>
        <p:txBody>
          <a:bodyPr/>
          <a:lstStyle/>
          <a:p>
            <a:r>
              <a:rPr lang="en-US" dirty="0">
                <a:solidFill>
                  <a:srgbClr val="404A29"/>
                </a:solidFill>
                <a:latin typeface="Arial Black"/>
                <a:ea typeface="+mn-ea"/>
                <a:cs typeface="Arial"/>
              </a:rPr>
              <a:t>Achievement</a:t>
            </a:r>
            <a:endParaRPr lang="fr-FR" dirty="0">
              <a:solidFill>
                <a:srgbClr val="404A29"/>
              </a:solidFill>
              <a:latin typeface="Arial Black"/>
              <a:ea typeface="+mn-ea"/>
              <a:cs typeface="Arial"/>
            </a:endParaRPr>
          </a:p>
        </p:txBody>
      </p:sp>
      <p:sp>
        <p:nvSpPr>
          <p:cNvPr id="4" name="Slide Number Placeholder 3"/>
          <p:cNvSpPr>
            <a:spLocks noGrp="1"/>
          </p:cNvSpPr>
          <p:nvPr>
            <p:ph type="sldNum" sz="quarter" idx="13"/>
          </p:nvPr>
        </p:nvSpPr>
        <p:spPr/>
        <p:txBody>
          <a:bodyPr/>
          <a:lstStyle/>
          <a:p>
            <a:fld id="{BF96F42E-5427-4181-A907-C17434EFB193}" type="slidenum">
              <a:rPr lang="en-US" smtClean="0"/>
              <a:pPr/>
              <a:t>10</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8996" y="3279686"/>
            <a:ext cx="3701978" cy="2467986"/>
          </a:xfrm>
          <a:prstGeom prst="rect">
            <a:avLst/>
          </a:prstGeom>
        </p:spPr>
      </p:pic>
    </p:spTree>
    <p:extLst>
      <p:ext uri="{BB962C8B-B14F-4D97-AF65-F5344CB8AC3E}">
        <p14:creationId xmlns:p14="http://schemas.microsoft.com/office/powerpoint/2010/main" val="927752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marL="342900" indent="-342900">
              <a:buFont typeface="Wingdings" charset="2"/>
              <a:buChar char="ü"/>
            </a:pPr>
            <a:r>
              <a:rPr lang="en-US" dirty="0"/>
              <a:t>Time spent on building of the model ( time-consuming, approximately 4 months) by village</a:t>
            </a:r>
          </a:p>
          <a:p>
            <a:r>
              <a:rPr lang="en-US" dirty="0"/>
              <a:t>So:</a:t>
            </a:r>
          </a:p>
          <a:p>
            <a:pPr marL="342900" indent="-342900">
              <a:buFont typeface="Wingdings" charset="2"/>
              <a:buChar char="ü"/>
            </a:pPr>
            <a:r>
              <a:rPr lang="en-US" dirty="0"/>
              <a:t>This time-consuming could be a limit for the replication of the model in the whole country</a:t>
            </a:r>
          </a:p>
          <a:p>
            <a:r>
              <a:rPr lang="en-US" dirty="0"/>
              <a:t>For that</a:t>
            </a:r>
          </a:p>
          <a:p>
            <a:pPr marL="342900" indent="-342900">
              <a:buFont typeface="Wingdings" charset="2"/>
              <a:buChar char="ü"/>
            </a:pPr>
            <a:r>
              <a:rPr lang="en-US" dirty="0"/>
              <a:t>Work with community  leaders (across the country) to address communities representatives legitimacy issues could be a good way for designing the model of acceptance for the field release of genetically modified mosquito</a:t>
            </a:r>
          </a:p>
          <a:p>
            <a:pPr marL="342900" indent="-342900">
              <a:buFont typeface="Wingdings" charset="2"/>
              <a:buChar char="ü"/>
            </a:pPr>
            <a:endParaRPr lang="en-US" dirty="0"/>
          </a:p>
          <a:p>
            <a:pPr marL="342900" indent="-342900">
              <a:buFont typeface="Wingdings" charset="2"/>
              <a:buChar char="ü"/>
            </a:pPr>
            <a:endParaRPr lang="en-US" dirty="0"/>
          </a:p>
        </p:txBody>
      </p:sp>
      <p:sp>
        <p:nvSpPr>
          <p:cNvPr id="3" name="Text Placeholder 2"/>
          <p:cNvSpPr>
            <a:spLocks noGrp="1"/>
          </p:cNvSpPr>
          <p:nvPr>
            <p:ph type="body" sz="quarter" idx="12"/>
          </p:nvPr>
        </p:nvSpPr>
        <p:spPr/>
        <p:txBody>
          <a:bodyPr/>
          <a:lstStyle/>
          <a:p>
            <a:r>
              <a:rPr lang="en-US" dirty="0"/>
              <a:t>Challenges of the model</a:t>
            </a:r>
          </a:p>
        </p:txBody>
      </p:sp>
      <p:sp>
        <p:nvSpPr>
          <p:cNvPr id="4" name="Slide Number Placeholder 3"/>
          <p:cNvSpPr>
            <a:spLocks noGrp="1"/>
          </p:cNvSpPr>
          <p:nvPr>
            <p:ph type="sldNum" sz="quarter" idx="13"/>
          </p:nvPr>
        </p:nvSpPr>
        <p:spPr/>
        <p:txBody>
          <a:bodyPr/>
          <a:lstStyle/>
          <a:p>
            <a:fld id="{BF96F42E-5427-4181-A907-C17434EFB193}" type="slidenum">
              <a:rPr lang="en-US" smtClean="0"/>
              <a:pPr/>
              <a:t>11</a:t>
            </a:fld>
            <a:endParaRPr lang="en-US"/>
          </a:p>
        </p:txBody>
      </p:sp>
    </p:spTree>
    <p:extLst>
      <p:ext uri="{BB962C8B-B14F-4D97-AF65-F5344CB8AC3E}">
        <p14:creationId xmlns:p14="http://schemas.microsoft.com/office/powerpoint/2010/main" val="3665273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0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28650" y="3479182"/>
            <a:ext cx="7886700" cy="2642835"/>
          </a:xfrm>
          <a:prstGeom prst="rect">
            <a:avLst/>
          </a:prstGeom>
          <a:noFill/>
          <a:ln>
            <a:noFill/>
          </a:ln>
        </p:spPr>
        <p:txBody>
          <a:bodyPr vert="horz" wrap="square" lIns="91440" tIns="45720" rIns="91440" bIns="45720" anchor="t" anchorCtr="1" compatLnSpc="1">
            <a:noAutofit/>
          </a:bodyPr>
          <a:lstStyle/>
          <a:p>
            <a:pPr lvl="0" algn="ctr">
              <a:spcBef>
                <a:spcPts val="0"/>
              </a:spcBef>
            </a:pPr>
            <a:r>
              <a:rPr lang="en-CA" sz="5400" b="1" dirty="0">
                <a:solidFill>
                  <a:srgbClr val="BBA975"/>
                </a:solidFill>
                <a:latin typeface="Arial Black"/>
              </a:rPr>
              <a:t>Thank you</a:t>
            </a:r>
          </a:p>
        </p:txBody>
      </p:sp>
    </p:spTree>
    <p:extLst>
      <p:ext uri="{BB962C8B-B14F-4D97-AF65-F5344CB8AC3E}">
        <p14:creationId xmlns:p14="http://schemas.microsoft.com/office/powerpoint/2010/main" val="4293363930"/>
      </p:ext>
    </p:extLst>
  </p:cSld>
  <p:clrMapOvr>
    <a:masterClrMapping/>
  </p:clrMapOvr>
</p:sld>
</file>

<file path=ppt/theme/theme1.xml><?xml version="1.0" encoding="utf-8"?>
<a:theme xmlns:a="http://schemas.openxmlformats.org/drawingml/2006/main" name="Office Theme">
  <a:themeElements>
    <a:clrScheme name="Target Malaria">
      <a:dk1>
        <a:sysClr val="windowText" lastClr="000000"/>
      </a:dk1>
      <a:lt1>
        <a:sysClr val="window" lastClr="FFFFFF"/>
      </a:lt1>
      <a:dk2>
        <a:srgbClr val="404A29"/>
      </a:dk2>
      <a:lt2>
        <a:srgbClr val="B4A76C"/>
      </a:lt2>
      <a:accent1>
        <a:srgbClr val="8EBAE5"/>
      </a:accent1>
      <a:accent2>
        <a:srgbClr val="B4A76C"/>
      </a:accent2>
      <a:accent3>
        <a:srgbClr val="404A29"/>
      </a:accent3>
      <a:accent4>
        <a:srgbClr val="111C24"/>
      </a:accent4>
      <a:accent5>
        <a:srgbClr val="FFFFFF"/>
      </a:accent5>
      <a:accent6>
        <a:srgbClr val="8EBAE5"/>
      </a:accent6>
      <a:hlink>
        <a:srgbClr val="B4A76C"/>
      </a:hlink>
      <a:folHlink>
        <a:srgbClr val="00000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70620_TargetMalaria-BURKINAFASO_Presentation template final - ARIAL(1)" id="{74C22769-6C73-CB42-84DB-BE68D71C85D1}" vid="{CE51DEAA-E74A-484B-B921-6E3F079C74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26913</TotalTime>
  <Words>506</Words>
  <Application>Microsoft Macintosh PowerPoint</Application>
  <PresentationFormat>On-screen Show (4:3)</PresentationFormat>
  <Paragraphs>70</Paragraphs>
  <Slides>13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Aller</vt:lpstr>
      <vt:lpstr>Aller bold</vt:lpstr>
      <vt:lpstr>Aller italic</vt:lpstr>
      <vt:lpstr>Arial</vt:lpstr>
      <vt:lpstr>Arial Black</vt:lpstr>
      <vt:lpstr>Calibri</vt:lpstr>
      <vt:lpstr>Mangal</vt:lpstr>
      <vt:lpstr>Wingdings</vt:lpstr>
      <vt:lpstr>Office Theme</vt:lpstr>
      <vt:lpstr>Co-developing community-wide acceptance model with affected stakeholders for genetic approach of vector control</vt:lpstr>
      <vt:lpstr>PowerPoint Presentation</vt:lpstr>
      <vt:lpstr>PowerPoint Presentation</vt:lpstr>
      <vt:lpstr>Community acceptance model for the release of genetically modified sterile male mosquito in Burkina Faso:   Target Malaria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à Target Malaria</dc:title>
  <dc:creator>Souleymane KEKELE</dc:creator>
  <cp:lastModifiedBy>Adrienne Hunt</cp:lastModifiedBy>
  <cp:revision>280</cp:revision>
  <dcterms:modified xsi:type="dcterms:W3CDTF">2019-10-29T06:36:01Z</dcterms:modified>
</cp:coreProperties>
</file>