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5" r:id="rId2"/>
    <p:sldMasterId id="2147483702" r:id="rId3"/>
  </p:sldMasterIdLst>
  <p:notesMasterIdLst>
    <p:notesMasterId r:id="rId21"/>
  </p:notesMasterIdLst>
  <p:sldIdLst>
    <p:sldId id="256" r:id="rId4"/>
    <p:sldId id="267" r:id="rId5"/>
    <p:sldId id="258" r:id="rId6"/>
    <p:sldId id="318" r:id="rId7"/>
    <p:sldId id="310" r:id="rId8"/>
    <p:sldId id="319" r:id="rId9"/>
    <p:sldId id="321" r:id="rId10"/>
    <p:sldId id="282" r:id="rId11"/>
    <p:sldId id="325" r:id="rId12"/>
    <p:sldId id="320" r:id="rId13"/>
    <p:sldId id="326" r:id="rId14"/>
    <p:sldId id="323" r:id="rId15"/>
    <p:sldId id="324" r:id="rId16"/>
    <p:sldId id="327" r:id="rId17"/>
    <p:sldId id="328" r:id="rId18"/>
    <p:sldId id="286" r:id="rId19"/>
    <p:sldId id="322" r:id="rId20"/>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2621"/>
    <p:restoredTop sz="94280"/>
  </p:normalViewPr>
  <p:slideViewPr>
    <p:cSldViewPr snapToGrid="0" snapToObjects="1">
      <p:cViewPr varScale="1">
        <p:scale>
          <a:sx n="70" d="100"/>
          <a:sy n="70" d="100"/>
        </p:scale>
        <p:origin x="-726" y="-96"/>
      </p:cViewPr>
      <p:guideLst>
        <p:guide orient="horz" pos="2160"/>
        <p:guide pos="3840"/>
      </p:guideLst>
    </p:cSldViewPr>
  </p:slideViewPr>
  <p:notesTextViewPr>
    <p:cViewPr>
      <p:scale>
        <a:sx n="1" d="1"/>
        <a:sy n="1" d="1"/>
      </p:scale>
      <p:origin x="0" y="0"/>
    </p:cViewPr>
  </p:notesTextViewPr>
  <p:sorterViewPr>
    <p:cViewPr>
      <p:scale>
        <a:sx n="100" d="100"/>
        <a:sy n="100" d="100"/>
      </p:scale>
      <p:origin x="0" y="444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 Id="rId6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2E22CF22-A868-4105-87DB-D67E316FF4DA}" type="datetimeFigureOut">
              <a:rPr lang="en-US" smtClean="0"/>
              <a:t>11/27/2017</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E29E6123-AA06-41FB-BE47-BBB758313E2B}" type="slidenum">
              <a:rPr lang="en-US" smtClean="0"/>
              <a:t>‹#›</a:t>
            </a:fld>
            <a:endParaRPr lang="en-US"/>
          </a:p>
        </p:txBody>
      </p:sp>
    </p:spTree>
    <p:extLst>
      <p:ext uri="{BB962C8B-B14F-4D97-AF65-F5344CB8AC3E}">
        <p14:creationId xmlns:p14="http://schemas.microsoft.com/office/powerpoint/2010/main" val="606502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NOW LOOK MORE closely</a:t>
            </a:r>
            <a:r>
              <a:rPr lang="en-GB" baseline="0" dirty="0"/>
              <a:t> at </a:t>
            </a:r>
            <a:r>
              <a:rPr lang="en-GB" dirty="0"/>
              <a:t>COORDINATION IN HUMANITARIAN CRISES.</a:t>
            </a:r>
          </a:p>
        </p:txBody>
      </p:sp>
      <p:sp>
        <p:nvSpPr>
          <p:cNvPr id="4" name="Slide Number Placeholder 3"/>
          <p:cNvSpPr>
            <a:spLocks noGrp="1"/>
          </p:cNvSpPr>
          <p:nvPr>
            <p:ph type="sldNum" sz="quarter" idx="10"/>
          </p:nvPr>
        </p:nvSpPr>
        <p:spPr/>
        <p:txBody>
          <a:bodyPr/>
          <a:lstStyle/>
          <a:p>
            <a:fld id="{13D3DDD1-A2AC-0143-A10E-767D06A6F773}" type="slidenum">
              <a:rPr lang="en-US" smtClean="0"/>
              <a:pPr/>
              <a:t>3</a:t>
            </a:fld>
            <a:endParaRPr lang="en-US" dirty="0"/>
          </a:p>
        </p:txBody>
      </p:sp>
    </p:spTree>
    <p:extLst>
      <p:ext uri="{BB962C8B-B14F-4D97-AF65-F5344CB8AC3E}">
        <p14:creationId xmlns:p14="http://schemas.microsoft.com/office/powerpoint/2010/main" val="697452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NOW LOOK MORE closely</a:t>
            </a:r>
            <a:r>
              <a:rPr lang="en-GB" baseline="0" dirty="0"/>
              <a:t> at </a:t>
            </a:r>
            <a:r>
              <a:rPr lang="en-GB" dirty="0"/>
              <a:t>COORDINATION IN HUMANITARIAN CRISES.</a:t>
            </a:r>
          </a:p>
        </p:txBody>
      </p:sp>
      <p:sp>
        <p:nvSpPr>
          <p:cNvPr id="4" name="Slide Number Placeholder 3"/>
          <p:cNvSpPr>
            <a:spLocks noGrp="1"/>
          </p:cNvSpPr>
          <p:nvPr>
            <p:ph type="sldNum" sz="quarter" idx="10"/>
          </p:nvPr>
        </p:nvSpPr>
        <p:spPr/>
        <p:txBody>
          <a:bodyPr/>
          <a:lstStyle/>
          <a:p>
            <a:fld id="{13D3DDD1-A2AC-0143-A10E-767D06A6F773}" type="slidenum">
              <a:rPr lang="en-US" smtClean="0"/>
              <a:pPr/>
              <a:t>8</a:t>
            </a:fld>
            <a:endParaRPr lang="en-US" dirty="0"/>
          </a:p>
        </p:txBody>
      </p:sp>
    </p:spTree>
    <p:extLst>
      <p:ext uri="{BB962C8B-B14F-4D97-AF65-F5344CB8AC3E}">
        <p14:creationId xmlns:p14="http://schemas.microsoft.com/office/powerpoint/2010/main" val="697452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NOW LOOK MORE closely</a:t>
            </a:r>
            <a:r>
              <a:rPr lang="en-GB" baseline="0" dirty="0"/>
              <a:t> at </a:t>
            </a:r>
            <a:r>
              <a:rPr lang="en-GB" dirty="0"/>
              <a:t>COORDINATION IN HUMANITARIAN CRISES.</a:t>
            </a:r>
          </a:p>
        </p:txBody>
      </p:sp>
      <p:sp>
        <p:nvSpPr>
          <p:cNvPr id="4" name="Slide Number Placeholder 3"/>
          <p:cNvSpPr>
            <a:spLocks noGrp="1"/>
          </p:cNvSpPr>
          <p:nvPr>
            <p:ph type="sldNum" sz="quarter" idx="10"/>
          </p:nvPr>
        </p:nvSpPr>
        <p:spPr/>
        <p:txBody>
          <a:bodyPr/>
          <a:lstStyle/>
          <a:p>
            <a:fld id="{13D3DDD1-A2AC-0143-A10E-767D06A6F773}" type="slidenum">
              <a:rPr lang="en-US" smtClean="0"/>
              <a:pPr/>
              <a:t>12</a:t>
            </a:fld>
            <a:endParaRPr lang="en-US" dirty="0"/>
          </a:p>
        </p:txBody>
      </p:sp>
    </p:spTree>
    <p:extLst>
      <p:ext uri="{BB962C8B-B14F-4D97-AF65-F5344CB8AC3E}">
        <p14:creationId xmlns:p14="http://schemas.microsoft.com/office/powerpoint/2010/main" val="697452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NOW LOOK MORE closely</a:t>
            </a:r>
            <a:r>
              <a:rPr lang="en-GB" baseline="0" dirty="0"/>
              <a:t> at </a:t>
            </a:r>
            <a:r>
              <a:rPr lang="en-GB" dirty="0"/>
              <a:t>COORDINATION IN HUMANITARIAN CRISES.</a:t>
            </a:r>
          </a:p>
        </p:txBody>
      </p:sp>
      <p:sp>
        <p:nvSpPr>
          <p:cNvPr id="4" name="Slide Number Placeholder 3"/>
          <p:cNvSpPr>
            <a:spLocks noGrp="1"/>
          </p:cNvSpPr>
          <p:nvPr>
            <p:ph type="sldNum" sz="quarter" idx="10"/>
          </p:nvPr>
        </p:nvSpPr>
        <p:spPr/>
        <p:txBody>
          <a:bodyPr/>
          <a:lstStyle/>
          <a:p>
            <a:fld id="{13D3DDD1-A2AC-0143-A10E-767D06A6F773}" type="slidenum">
              <a:rPr lang="en-US" smtClean="0"/>
              <a:pPr/>
              <a:t>16</a:t>
            </a:fld>
            <a:endParaRPr lang="en-US" dirty="0"/>
          </a:p>
        </p:txBody>
      </p:sp>
    </p:spTree>
    <p:extLst>
      <p:ext uri="{BB962C8B-B14F-4D97-AF65-F5344CB8AC3E}">
        <p14:creationId xmlns:p14="http://schemas.microsoft.com/office/powerpoint/2010/main" val="697452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aculty">
    <p:bg>
      <p:bgPr>
        <a:solidFill>
          <a:srgbClr val="154780"/>
        </a:solidFill>
        <a:effectLst/>
      </p:bgPr>
    </p:bg>
    <p:spTree>
      <p:nvGrpSpPr>
        <p:cNvPr id="1" name=""/>
        <p:cNvGrpSpPr/>
        <p:nvPr/>
      </p:nvGrpSpPr>
      <p:grpSpPr>
        <a:xfrm>
          <a:off x="0" y="0"/>
          <a:ext cx="0" cy="0"/>
          <a:chOff x="0" y="0"/>
          <a:chExt cx="0" cy="0"/>
        </a:xfrm>
      </p:grpSpPr>
      <p:cxnSp>
        <p:nvCxnSpPr>
          <p:cNvPr id="8" name="Straight Connector 1"/>
          <p:cNvCxnSpPr>
            <a:cxnSpLocks noChangeShapeType="1"/>
          </p:cNvCxnSpPr>
          <p:nvPr userDrawn="1"/>
        </p:nvCxnSpPr>
        <p:spPr bwMode="auto">
          <a:xfrm>
            <a:off x="336551" y="4429125"/>
            <a:ext cx="8752416" cy="0"/>
          </a:xfrm>
          <a:prstGeom prst="line">
            <a:avLst/>
          </a:prstGeom>
          <a:noFill/>
          <a:ln w="9525">
            <a:solidFill>
              <a:srgbClr val="FFFFFF"/>
            </a:solidFill>
            <a:round/>
            <a:headEnd type="none" w="sm" len="sm"/>
            <a:tailEnd type="none" w="sm" len="sm"/>
          </a:ln>
          <a:extLst>
            <a:ext uri="{909E8E84-426E-40DD-AFC4-6F175D3DCCD1}">
              <a14:hiddenFill xmlns:a14="http://schemas.microsoft.com/office/drawing/2010/main">
                <a:noFill/>
              </a14:hiddenFill>
            </a:ext>
          </a:extLst>
        </p:spPr>
      </p:cxnSp>
      <p:pic>
        <p:nvPicPr>
          <p:cNvPr id="9" name="Picture 9" descr="Watermark of Johns Hopkins School of Public Health logo"/>
          <p:cNvPicPr>
            <a:picLocks noChangeAspect="1"/>
          </p:cNvPicPr>
          <p:nvPr userDrawn="1"/>
        </p:nvPicPr>
        <p:blipFill>
          <a:blip r:embed="rId2">
            <a:extLst>
              <a:ext uri="{28A0092B-C50C-407E-A947-70E740481C1C}">
                <a14:useLocalDpi xmlns:a14="http://schemas.microsoft.com/office/drawing/2010/main" val="0"/>
              </a:ext>
            </a:extLst>
          </a:blip>
          <a:srcRect r="21205" b="9190"/>
          <a:stretch>
            <a:fillRect/>
          </a:stretch>
        </p:blipFill>
        <p:spPr bwMode="auto">
          <a:xfrm>
            <a:off x="6957485" y="400050"/>
            <a:ext cx="5234516" cy="645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8"/>
          <p:cNvGrpSpPr>
            <a:grpSpLocks/>
          </p:cNvGrpSpPr>
          <p:nvPr userDrawn="1"/>
        </p:nvGrpSpPr>
        <p:grpSpPr bwMode="auto">
          <a:xfrm>
            <a:off x="2" y="-152400"/>
            <a:ext cx="3693458" cy="2128838"/>
            <a:chOff x="0" y="0"/>
            <a:chExt cx="2930094" cy="2129247"/>
          </a:xfrm>
        </p:grpSpPr>
        <p:pic>
          <p:nvPicPr>
            <p:cNvPr id="12" name="Picture 7" descr="JHSPH logo with text: Johns Hopkins Bloomberg School of Public Health"/>
            <p:cNvPicPr>
              <a:picLocks noChangeAspect="1" noChangeArrowheads="1"/>
            </p:cNvPicPr>
            <p:nvPr/>
          </p:nvPicPr>
          <p:blipFill>
            <a:blip r:embed="rId3">
              <a:extLst>
                <a:ext uri="{28A0092B-C50C-407E-A947-70E740481C1C}">
                  <a14:useLocalDpi xmlns:a14="http://schemas.microsoft.com/office/drawing/2010/main" val="0"/>
                </a:ext>
              </a:extLst>
            </a:blip>
            <a:srcRect b="36542"/>
            <a:stretch>
              <a:fillRect/>
            </a:stretch>
          </p:blipFill>
          <p:spPr bwMode="auto">
            <a:xfrm>
              <a:off x="0" y="0"/>
              <a:ext cx="2640013" cy="158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p:cNvPicPr>
            <p:nvPr/>
          </p:nvPicPr>
          <p:blipFill>
            <a:blip r:embed="rId4">
              <a:extLst>
                <a:ext uri="{28A0092B-C50C-407E-A947-70E740481C1C}">
                  <a14:useLocalDpi xmlns:a14="http://schemas.microsoft.com/office/drawing/2010/main" val="0"/>
                </a:ext>
              </a:extLst>
            </a:blip>
            <a:srcRect l="9007" t="62424" b="12122"/>
            <a:stretch>
              <a:fillRect/>
            </a:stretch>
          </p:blipFill>
          <p:spPr bwMode="auto">
            <a:xfrm>
              <a:off x="0" y="1580607"/>
              <a:ext cx="2930094"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itle"/>
          <p:cNvSpPr>
            <a:spLocks noGrp="1" noChangeArrowheads="1"/>
          </p:cNvSpPr>
          <p:nvPr>
            <p:ph type="ctrTitle"/>
          </p:nvPr>
        </p:nvSpPr>
        <p:spPr bwMode="auto">
          <a:xfrm>
            <a:off x="361951" y="2818978"/>
            <a:ext cx="8727016" cy="1468439"/>
          </a:xfrm>
          <a:prstGeom prst="rect">
            <a:avLst/>
          </a:prstGeom>
          <a:noFill/>
          <a:ln>
            <a:miter lim="800000"/>
            <a:headEnd/>
            <a:tailEnd/>
          </a:ln>
        </p:spPr>
        <p:txBody>
          <a:bodyPr lIns="91418" tIns="45710" rIns="91418" bIns="45710" anchor="b">
            <a:noAutofit/>
          </a:bodyPr>
          <a:lstStyle>
            <a:lvl1pPr>
              <a:defRPr sz="3200">
                <a:latin typeface="Calibri"/>
                <a:cs typeface="Calibri"/>
              </a:defRPr>
            </a:lvl1pPr>
          </a:lstStyle>
          <a:p>
            <a:r>
              <a:rPr lang="en-US"/>
              <a:t>Click to edit Master title style</a:t>
            </a:r>
            <a:endParaRPr lang="en-US" dirty="0"/>
          </a:p>
        </p:txBody>
      </p:sp>
      <p:sp>
        <p:nvSpPr>
          <p:cNvPr id="6" name="Faculty Name"/>
          <p:cNvSpPr>
            <a:spLocks noGrp="1" noChangeArrowheads="1"/>
          </p:cNvSpPr>
          <p:nvPr>
            <p:ph type="subTitle" idx="1"/>
          </p:nvPr>
        </p:nvSpPr>
        <p:spPr bwMode="auto">
          <a:xfrm>
            <a:off x="361951" y="4591896"/>
            <a:ext cx="8727016" cy="1427904"/>
          </a:xfrm>
          <a:prstGeom prst="rect">
            <a:avLst/>
          </a:prstGeom>
          <a:noFill/>
          <a:ln>
            <a:noFill/>
            <a:miter lim="800000"/>
            <a:headEnd/>
            <a:tailEnd/>
          </a:ln>
        </p:spPr>
        <p:txBody>
          <a:bodyPr lIns="91429" tIns="45715" rIns="91429" bIns="45715">
            <a:normAutofit/>
          </a:bodyPr>
          <a:lstStyle>
            <a:lvl1pPr marL="0" indent="0" algn="r">
              <a:spcBef>
                <a:spcPct val="0"/>
              </a:spcBef>
              <a:buFont typeface="Wingdings" pitchFamily="-84" charset="2"/>
              <a:buNone/>
              <a:defRPr sz="2400" baseline="0">
                <a:solidFill>
                  <a:srgbClr val="FFE0B3"/>
                </a:solidFill>
                <a:latin typeface="Calibri"/>
                <a:cs typeface="Calibri"/>
              </a:defRPr>
            </a:lvl1pPr>
          </a:lstStyle>
          <a:p>
            <a:r>
              <a:rPr lang="en-US"/>
              <a:t>Click to edit Master subtitle style</a:t>
            </a:r>
            <a:endParaRPr lang="en-US" dirty="0"/>
          </a:p>
        </p:txBody>
      </p:sp>
      <p:sp>
        <p:nvSpPr>
          <p:cNvPr id="7" name="Faculty Photo"/>
          <p:cNvSpPr>
            <a:spLocks noGrp="1"/>
          </p:cNvSpPr>
          <p:nvPr>
            <p:ph type="pic" sz="quarter" idx="11"/>
          </p:nvPr>
        </p:nvSpPr>
        <p:spPr>
          <a:xfrm>
            <a:off x="9991051" y="4383617"/>
            <a:ext cx="1828800" cy="1828800"/>
          </a:xfrm>
          <a:prstGeom prst="rect">
            <a:avLst/>
          </a:prstGeom>
          <a:ln w="12700" cap="flat" cmpd="sng" algn="ctr">
            <a:noFill/>
            <a:prstDash val="solid"/>
            <a:miter lim="800000"/>
            <a:headEnd type="none" w="med" len="med"/>
            <a:tailEnd type="none" w="med" len="med"/>
          </a:ln>
        </p:spPr>
        <p:txBody>
          <a:bodyPr rtlCol="0">
            <a:normAutofit/>
          </a:bodyPr>
          <a:lstStyle>
            <a:lvl1pPr>
              <a:buNone/>
              <a:defRPr sz="1400">
                <a:solidFill>
                  <a:srgbClr val="FFFFFF"/>
                </a:solidFill>
                <a:latin typeface="+mj-lt"/>
                <a:cs typeface="Arial"/>
              </a:defRPr>
            </a:lvl1pPr>
          </a:lstStyle>
          <a:p>
            <a:pPr lvl="0"/>
            <a:r>
              <a:rPr lang="en-US" noProof="0"/>
              <a:t>Drag picture to placeholder or click icon to add</a:t>
            </a:r>
            <a:endParaRPr lang="en-US" noProof="0" dirty="0"/>
          </a:p>
        </p:txBody>
      </p:sp>
      <p:sp>
        <p:nvSpPr>
          <p:cNvPr id="3" name="Text Placeholder 1"/>
          <p:cNvSpPr>
            <a:spLocks noGrp="1"/>
          </p:cNvSpPr>
          <p:nvPr>
            <p:ph type="body" sz="quarter" idx="12"/>
          </p:nvPr>
        </p:nvSpPr>
        <p:spPr>
          <a:xfrm>
            <a:off x="361951" y="6212417"/>
            <a:ext cx="8424333" cy="528320"/>
          </a:xfrm>
          <a:prstGeom prst="rect">
            <a:avLst/>
          </a:prstGeom>
          <a:ln>
            <a:noFill/>
          </a:ln>
        </p:spPr>
        <p:txBody>
          <a:bodyPr anchor="b">
            <a:noAutofit/>
          </a:bodyPr>
          <a:lstStyle>
            <a:lvl1pPr marL="0" indent="0">
              <a:buNone/>
              <a:defRPr sz="1400" i="1" baseline="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wo faculty">
    <p:bg>
      <p:bgPr>
        <a:solidFill>
          <a:srgbClr val="154780"/>
        </a:solidFill>
        <a:effectLst/>
      </p:bgPr>
    </p:bg>
    <p:spTree>
      <p:nvGrpSpPr>
        <p:cNvPr id="1" name=""/>
        <p:cNvGrpSpPr/>
        <p:nvPr/>
      </p:nvGrpSpPr>
      <p:grpSpPr>
        <a:xfrm>
          <a:off x="0" y="0"/>
          <a:ext cx="0" cy="0"/>
          <a:chOff x="0" y="0"/>
          <a:chExt cx="0" cy="0"/>
        </a:xfrm>
      </p:grpSpPr>
      <p:cxnSp>
        <p:nvCxnSpPr>
          <p:cNvPr id="8" name="Straight Connector 1"/>
          <p:cNvCxnSpPr>
            <a:cxnSpLocks noChangeShapeType="1"/>
          </p:cNvCxnSpPr>
          <p:nvPr userDrawn="1"/>
        </p:nvCxnSpPr>
        <p:spPr bwMode="auto">
          <a:xfrm>
            <a:off x="336552" y="4221163"/>
            <a:ext cx="9538969" cy="0"/>
          </a:xfrm>
          <a:prstGeom prst="line">
            <a:avLst/>
          </a:prstGeom>
          <a:noFill/>
          <a:ln w="9525">
            <a:solidFill>
              <a:srgbClr val="FFFFFF"/>
            </a:solidFill>
            <a:round/>
            <a:headEnd type="none" w="sm" len="sm"/>
            <a:tailEnd type="none" w="sm" len="sm"/>
          </a:ln>
          <a:extLst>
            <a:ext uri="{909E8E84-426E-40DD-AFC4-6F175D3DCCD1}">
              <a14:hiddenFill xmlns:a14="http://schemas.microsoft.com/office/drawing/2010/main">
                <a:noFill/>
              </a14:hiddenFill>
            </a:ext>
          </a:extLst>
        </p:spPr>
      </p:cxnSp>
      <p:pic>
        <p:nvPicPr>
          <p:cNvPr id="9" name="Picture 9" descr="Watermark of Johns Hopkins School of Public Health logo"/>
          <p:cNvPicPr>
            <a:picLocks noChangeAspect="1"/>
          </p:cNvPicPr>
          <p:nvPr userDrawn="1"/>
        </p:nvPicPr>
        <p:blipFill>
          <a:blip r:embed="rId2">
            <a:extLst>
              <a:ext uri="{28A0092B-C50C-407E-A947-70E740481C1C}">
                <a14:useLocalDpi xmlns:a14="http://schemas.microsoft.com/office/drawing/2010/main" val="0"/>
              </a:ext>
            </a:extLst>
          </a:blip>
          <a:srcRect r="21205" b="9190"/>
          <a:stretch>
            <a:fillRect/>
          </a:stretch>
        </p:blipFill>
        <p:spPr bwMode="auto">
          <a:xfrm>
            <a:off x="6957485" y="400050"/>
            <a:ext cx="5234516" cy="645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8"/>
          <p:cNvGrpSpPr>
            <a:grpSpLocks/>
          </p:cNvGrpSpPr>
          <p:nvPr userDrawn="1"/>
        </p:nvGrpSpPr>
        <p:grpSpPr bwMode="auto">
          <a:xfrm>
            <a:off x="1" y="0"/>
            <a:ext cx="3907367" cy="2128838"/>
            <a:chOff x="0" y="0"/>
            <a:chExt cx="2930094" cy="2129247"/>
          </a:xfrm>
        </p:grpSpPr>
        <p:pic>
          <p:nvPicPr>
            <p:cNvPr id="14" name="Picture 7" descr="JHSPH logo with text: Johns Hopkins Bloomberg School of Public Health"/>
            <p:cNvPicPr>
              <a:picLocks noChangeAspect="1" noChangeArrowheads="1"/>
            </p:cNvPicPr>
            <p:nvPr/>
          </p:nvPicPr>
          <p:blipFill>
            <a:blip r:embed="rId3">
              <a:extLst>
                <a:ext uri="{28A0092B-C50C-407E-A947-70E740481C1C}">
                  <a14:useLocalDpi xmlns:a14="http://schemas.microsoft.com/office/drawing/2010/main" val="0"/>
                </a:ext>
              </a:extLst>
            </a:blip>
            <a:srcRect b="36542"/>
            <a:stretch>
              <a:fillRect/>
            </a:stretch>
          </p:blipFill>
          <p:spPr bwMode="auto">
            <a:xfrm>
              <a:off x="0" y="0"/>
              <a:ext cx="2640013" cy="158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p:cNvPicPr>
              <a:picLocks noChangeAspect="1"/>
            </p:cNvPicPr>
            <p:nvPr/>
          </p:nvPicPr>
          <p:blipFill>
            <a:blip r:embed="rId4">
              <a:extLst>
                <a:ext uri="{28A0092B-C50C-407E-A947-70E740481C1C}">
                  <a14:useLocalDpi xmlns:a14="http://schemas.microsoft.com/office/drawing/2010/main" val="0"/>
                </a:ext>
              </a:extLst>
            </a:blip>
            <a:srcRect l="9007" t="62424" b="12122"/>
            <a:stretch>
              <a:fillRect/>
            </a:stretch>
          </p:blipFill>
          <p:spPr bwMode="auto">
            <a:xfrm>
              <a:off x="0" y="1580607"/>
              <a:ext cx="2930094"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itle"/>
          <p:cNvSpPr>
            <a:spLocks noGrp="1" noChangeArrowheads="1"/>
          </p:cNvSpPr>
          <p:nvPr>
            <p:ph type="ctrTitle"/>
          </p:nvPr>
        </p:nvSpPr>
        <p:spPr bwMode="auto">
          <a:xfrm>
            <a:off x="361950" y="2610700"/>
            <a:ext cx="9513569" cy="1468439"/>
          </a:xfrm>
          <a:prstGeom prst="rect">
            <a:avLst/>
          </a:prstGeom>
          <a:noFill/>
          <a:ln>
            <a:miter lim="800000"/>
            <a:headEnd/>
            <a:tailEnd/>
          </a:ln>
        </p:spPr>
        <p:txBody>
          <a:bodyPr lIns="91418" tIns="45710" rIns="91418" bIns="45710" anchor="b">
            <a:normAutofit/>
          </a:bodyPr>
          <a:lstStyle>
            <a:lvl1pPr>
              <a:defRPr sz="3200">
                <a:latin typeface="Calibri"/>
                <a:cs typeface="Calibri"/>
              </a:defRPr>
            </a:lvl1pPr>
          </a:lstStyle>
          <a:p>
            <a:r>
              <a:rPr lang="en-US"/>
              <a:t>Click to edit Master title style</a:t>
            </a:r>
            <a:endParaRPr lang="en-US" dirty="0"/>
          </a:p>
        </p:txBody>
      </p:sp>
      <p:sp>
        <p:nvSpPr>
          <p:cNvPr id="6" name="Faculty Name 1"/>
          <p:cNvSpPr>
            <a:spLocks noGrp="1" noChangeArrowheads="1"/>
          </p:cNvSpPr>
          <p:nvPr>
            <p:ph type="subTitle" idx="1"/>
          </p:nvPr>
        </p:nvSpPr>
        <p:spPr bwMode="auto">
          <a:xfrm>
            <a:off x="361953" y="4377268"/>
            <a:ext cx="3864609" cy="1427904"/>
          </a:xfrm>
          <a:prstGeom prst="rect">
            <a:avLst/>
          </a:prstGeom>
          <a:noFill/>
          <a:ln>
            <a:noFill/>
            <a:miter lim="800000"/>
            <a:headEnd/>
            <a:tailEnd/>
          </a:ln>
        </p:spPr>
        <p:txBody>
          <a:bodyPr lIns="91429" tIns="45715" rIns="91429" bIns="45715">
            <a:normAutofit/>
          </a:bodyPr>
          <a:lstStyle>
            <a:lvl1pPr marL="0" indent="0" algn="r">
              <a:spcBef>
                <a:spcPct val="0"/>
              </a:spcBef>
              <a:buFont typeface="Wingdings" pitchFamily="-84" charset="2"/>
              <a:buNone/>
              <a:defRPr sz="2400">
                <a:solidFill>
                  <a:srgbClr val="FFE0B3"/>
                </a:solidFill>
                <a:latin typeface="+mj-lt"/>
                <a:cs typeface="Calibri"/>
              </a:defRPr>
            </a:lvl1pPr>
          </a:lstStyle>
          <a:p>
            <a:r>
              <a:rPr lang="en-US"/>
              <a:t>Click to edit Master subtitle style</a:t>
            </a:r>
            <a:endParaRPr lang="en-US" dirty="0"/>
          </a:p>
        </p:txBody>
      </p:sp>
      <p:sp>
        <p:nvSpPr>
          <p:cNvPr id="12" name="Faculty Photo 1"/>
          <p:cNvSpPr>
            <a:spLocks noGrp="1"/>
          </p:cNvSpPr>
          <p:nvPr>
            <p:ph type="pic" sz="quarter" idx="13"/>
          </p:nvPr>
        </p:nvSpPr>
        <p:spPr>
          <a:xfrm>
            <a:off x="4342091" y="4383617"/>
            <a:ext cx="1828800" cy="1828800"/>
          </a:xfrm>
          <a:prstGeom prst="rect">
            <a:avLst/>
          </a:prstGeom>
          <a:ln w="12700" cap="flat" cmpd="sng" algn="ctr">
            <a:solidFill>
              <a:srgbClr val="FFFFFF"/>
            </a:solidFill>
            <a:prstDash val="solid"/>
            <a:miter lim="800000"/>
            <a:headEnd type="none" w="med" len="med"/>
            <a:tailEnd type="none" w="med" len="med"/>
          </a:ln>
        </p:spPr>
        <p:txBody>
          <a:bodyPr rtlCol="0">
            <a:normAutofit/>
          </a:bodyPr>
          <a:lstStyle>
            <a:lvl1pPr>
              <a:buNone/>
              <a:defRPr sz="1400">
                <a:solidFill>
                  <a:srgbClr val="FFFFFF"/>
                </a:solidFill>
                <a:latin typeface="+mj-lt"/>
                <a:cs typeface="Arial"/>
              </a:defRPr>
            </a:lvl1pPr>
          </a:lstStyle>
          <a:p>
            <a:pPr lvl="0"/>
            <a:r>
              <a:rPr lang="en-US" noProof="0"/>
              <a:t>Drag picture to placeholder or click icon to add</a:t>
            </a:r>
            <a:endParaRPr lang="en-US" noProof="0" dirty="0"/>
          </a:p>
        </p:txBody>
      </p:sp>
      <p:sp>
        <p:nvSpPr>
          <p:cNvPr id="3" name="Faculty Name 2"/>
          <p:cNvSpPr>
            <a:spLocks noGrp="1"/>
          </p:cNvSpPr>
          <p:nvPr>
            <p:ph type="body" sz="quarter" idx="15"/>
          </p:nvPr>
        </p:nvSpPr>
        <p:spPr>
          <a:xfrm>
            <a:off x="6246013" y="4383618"/>
            <a:ext cx="3629508" cy="1421555"/>
          </a:xfrm>
          <a:prstGeom prst="rect">
            <a:avLst/>
          </a:prstGeom>
          <a:ln>
            <a:noFill/>
          </a:ln>
        </p:spPr>
        <p:txBody>
          <a:bodyPr>
            <a:normAutofit/>
          </a:bodyPr>
          <a:lstStyle>
            <a:lvl1pPr marL="0" indent="0" algn="r">
              <a:spcBef>
                <a:spcPts val="0"/>
              </a:spcBef>
              <a:buNone/>
              <a:defRPr sz="2400" baseline="0">
                <a:solidFill>
                  <a:srgbClr val="FFE0B3"/>
                </a:solidFill>
              </a:defRPr>
            </a:lvl1pPr>
            <a:lvl2pPr marL="457200" indent="0">
              <a:buNone/>
              <a:defRPr/>
            </a:lvl2pPr>
            <a:lvl3pPr marL="798513" indent="0">
              <a:buNone/>
              <a:defRPr/>
            </a:lvl3pPr>
            <a:lvl4pPr marL="1371600" indent="0">
              <a:buNone/>
              <a:defRPr/>
            </a:lvl4pPr>
            <a:lvl5pPr marL="1828800" indent="0">
              <a:buNone/>
              <a:defRPr/>
            </a:lvl5pPr>
          </a:lstStyle>
          <a:p>
            <a:pPr lvl="0"/>
            <a:r>
              <a:rPr lang="en-US"/>
              <a:t>Click to edit Master text styles</a:t>
            </a:r>
          </a:p>
        </p:txBody>
      </p:sp>
      <p:sp>
        <p:nvSpPr>
          <p:cNvPr id="7" name="Faculty Photo 2"/>
          <p:cNvSpPr>
            <a:spLocks noGrp="1"/>
          </p:cNvSpPr>
          <p:nvPr>
            <p:ph type="pic" sz="quarter" idx="11"/>
          </p:nvPr>
        </p:nvSpPr>
        <p:spPr>
          <a:xfrm>
            <a:off x="9991051" y="4383617"/>
            <a:ext cx="1828800" cy="1828800"/>
          </a:xfrm>
          <a:prstGeom prst="rect">
            <a:avLst/>
          </a:prstGeom>
          <a:ln w="12700" cap="flat" cmpd="sng" algn="ctr">
            <a:solidFill>
              <a:srgbClr val="FFFFFF"/>
            </a:solidFill>
            <a:prstDash val="solid"/>
            <a:miter lim="800000"/>
            <a:headEnd type="none" w="med" len="med"/>
            <a:tailEnd type="none" w="med" len="med"/>
          </a:ln>
        </p:spPr>
        <p:txBody>
          <a:bodyPr rtlCol="0">
            <a:normAutofit/>
          </a:bodyPr>
          <a:lstStyle>
            <a:lvl1pPr>
              <a:buNone/>
              <a:defRPr sz="1400">
                <a:solidFill>
                  <a:srgbClr val="FFFFFF"/>
                </a:solidFill>
                <a:latin typeface="+mj-lt"/>
                <a:cs typeface="Arial"/>
              </a:defRPr>
            </a:lvl1pPr>
          </a:lstStyle>
          <a:p>
            <a:pPr lvl="0"/>
            <a:r>
              <a:rPr lang="en-US" noProof="0"/>
              <a:t>Drag picture to placeholder or click icon to add</a:t>
            </a:r>
            <a:endParaRPr lang="en-US" noProof="0" dirty="0"/>
          </a:p>
        </p:txBody>
      </p:sp>
      <p:sp>
        <p:nvSpPr>
          <p:cNvPr id="13" name="Text Placeholder 1"/>
          <p:cNvSpPr>
            <a:spLocks noGrp="1"/>
          </p:cNvSpPr>
          <p:nvPr>
            <p:ph type="body" sz="quarter" idx="12"/>
          </p:nvPr>
        </p:nvSpPr>
        <p:spPr>
          <a:xfrm>
            <a:off x="361951" y="6212417"/>
            <a:ext cx="8424333" cy="528320"/>
          </a:xfrm>
          <a:prstGeom prst="rect">
            <a:avLst/>
          </a:prstGeom>
          <a:ln>
            <a:noFill/>
          </a:ln>
        </p:spPr>
        <p:txBody>
          <a:bodyPr anchor="b">
            <a:noAutofit/>
          </a:bodyPr>
          <a:lstStyle>
            <a:lvl1pPr marL="0" indent="0">
              <a:buNone/>
              <a:defRPr sz="1400" i="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rgbClr val="154780"/>
        </a:solidFill>
        <a:effectLst/>
      </p:bgPr>
    </p:bg>
    <p:spTree>
      <p:nvGrpSpPr>
        <p:cNvPr id="1" name=""/>
        <p:cNvGrpSpPr/>
        <p:nvPr/>
      </p:nvGrpSpPr>
      <p:grpSpPr>
        <a:xfrm>
          <a:off x="0" y="0"/>
          <a:ext cx="0" cy="0"/>
          <a:chOff x="0" y="0"/>
          <a:chExt cx="0" cy="0"/>
        </a:xfrm>
      </p:grpSpPr>
      <p:cxnSp>
        <p:nvCxnSpPr>
          <p:cNvPr id="3" name="Straight Connector 1"/>
          <p:cNvCxnSpPr>
            <a:cxnSpLocks noChangeShapeType="1"/>
          </p:cNvCxnSpPr>
          <p:nvPr userDrawn="1"/>
        </p:nvCxnSpPr>
        <p:spPr bwMode="auto">
          <a:xfrm>
            <a:off x="342901" y="4221163"/>
            <a:ext cx="6972300" cy="0"/>
          </a:xfrm>
          <a:prstGeom prst="line">
            <a:avLst/>
          </a:prstGeom>
          <a:noFill/>
          <a:ln w="9525">
            <a:solidFill>
              <a:srgbClr val="FFFFFF"/>
            </a:solidFill>
            <a:round/>
            <a:headEnd type="none" w="sm" len="sm"/>
            <a:tailEnd type="none" w="sm" len="sm"/>
          </a:ln>
          <a:extLst>
            <a:ext uri="{909E8E84-426E-40DD-AFC4-6F175D3DCCD1}">
              <a14:hiddenFill xmlns:a14="http://schemas.microsoft.com/office/drawing/2010/main">
                <a:noFill/>
              </a14:hiddenFill>
            </a:ext>
          </a:extLst>
        </p:spPr>
      </p:cxnSp>
      <p:pic>
        <p:nvPicPr>
          <p:cNvPr id="4" name="Picture 10" descr="Watermark of Johns Hopkins School of Public Health logo"/>
          <p:cNvPicPr>
            <a:picLocks noChangeAspect="1"/>
          </p:cNvPicPr>
          <p:nvPr userDrawn="1"/>
        </p:nvPicPr>
        <p:blipFill>
          <a:blip r:embed="rId2">
            <a:extLst>
              <a:ext uri="{28A0092B-C50C-407E-A947-70E740481C1C}">
                <a14:useLocalDpi xmlns:a14="http://schemas.microsoft.com/office/drawing/2010/main" val="0"/>
              </a:ext>
            </a:extLst>
          </a:blip>
          <a:srcRect r="21205" b="9190"/>
          <a:stretch>
            <a:fillRect/>
          </a:stretch>
        </p:blipFill>
        <p:spPr bwMode="auto">
          <a:xfrm>
            <a:off x="6957485" y="400050"/>
            <a:ext cx="5234516" cy="645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9"/>
          <p:cNvGrpSpPr>
            <a:grpSpLocks/>
          </p:cNvGrpSpPr>
          <p:nvPr userDrawn="1"/>
        </p:nvGrpSpPr>
        <p:grpSpPr bwMode="auto">
          <a:xfrm>
            <a:off x="1" y="0"/>
            <a:ext cx="3729317" cy="2128838"/>
            <a:chOff x="0" y="0"/>
            <a:chExt cx="2930094" cy="2129247"/>
          </a:xfrm>
        </p:grpSpPr>
        <p:pic>
          <p:nvPicPr>
            <p:cNvPr id="6" name="Picture 10" descr="JHSPH logo with text: Johns Hopkins Bloomberg School of Public Health"/>
            <p:cNvPicPr>
              <a:picLocks noChangeAspect="1" noChangeArrowheads="1"/>
            </p:cNvPicPr>
            <p:nvPr/>
          </p:nvPicPr>
          <p:blipFill>
            <a:blip r:embed="rId3">
              <a:extLst>
                <a:ext uri="{28A0092B-C50C-407E-A947-70E740481C1C}">
                  <a14:useLocalDpi xmlns:a14="http://schemas.microsoft.com/office/drawing/2010/main" val="0"/>
                </a:ext>
              </a:extLst>
            </a:blip>
            <a:srcRect b="36542"/>
            <a:stretch>
              <a:fillRect/>
            </a:stretch>
          </p:blipFill>
          <p:spPr bwMode="auto">
            <a:xfrm>
              <a:off x="0" y="0"/>
              <a:ext cx="2640013" cy="158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a:blip r:embed="rId4">
              <a:extLst>
                <a:ext uri="{28A0092B-C50C-407E-A947-70E740481C1C}">
                  <a14:useLocalDpi xmlns:a14="http://schemas.microsoft.com/office/drawing/2010/main" val="0"/>
                </a:ext>
              </a:extLst>
            </a:blip>
            <a:srcRect l="9007" t="62424" b="12122"/>
            <a:stretch>
              <a:fillRect/>
            </a:stretch>
          </p:blipFill>
          <p:spPr bwMode="auto">
            <a:xfrm>
              <a:off x="0" y="1580607"/>
              <a:ext cx="2930094"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1"/>
          <p:cNvSpPr>
            <a:spLocks noGrp="1"/>
          </p:cNvSpPr>
          <p:nvPr>
            <p:ph type="title"/>
          </p:nvPr>
        </p:nvSpPr>
        <p:spPr>
          <a:xfrm>
            <a:off x="342245" y="4344670"/>
            <a:ext cx="7074556" cy="1724236"/>
          </a:xfrm>
        </p:spPr>
        <p:txBody>
          <a:bodyPr anchor="t">
            <a:normAutofit/>
          </a:bodyPr>
          <a:lstStyle>
            <a:lvl1pPr>
              <a:defRPr sz="3200">
                <a:solidFill>
                  <a:srgbClr val="FFE0B3"/>
                </a:solidFill>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1"/>
          <p:cNvSpPr>
            <a:spLocks noGrp="1"/>
          </p:cNvSpPr>
          <p:nvPr>
            <p:ph idx="1" hasCustomPrompt="1"/>
          </p:nvPr>
        </p:nvSpPr>
        <p:spPr>
          <a:xfrm>
            <a:off x="395818" y="1457326"/>
            <a:ext cx="11400367" cy="5019675"/>
          </a:xfrm>
          <a:prstGeom prst="rect">
            <a:avLst/>
          </a:prstGeom>
          <a:ln>
            <a:noFill/>
          </a:ln>
        </p:spPr>
        <p:txBody>
          <a:bodyPr/>
          <a:lstStyle>
            <a:lvl1pPr marL="409575" indent="-409575">
              <a:buFont typeface="Arial" panose="020B0604020202020204" pitchFamily="34" charset="0"/>
              <a:buChar char="►"/>
              <a:tabLst/>
              <a:defRPr baseline="0"/>
            </a:lvl1pPr>
            <a:lvl2pPr marL="742950" indent="-282575">
              <a:buFont typeface="Arial" charset="0"/>
              <a:buChar char="•"/>
              <a:tabLst/>
              <a:defRPr/>
            </a:lvl2pPr>
            <a:lvl3pPr marL="1089025" indent="-230188">
              <a:buSzPct val="80000"/>
              <a:buFont typeface="Courier New" charset="0"/>
              <a:buChar char="o"/>
              <a:tabLst/>
              <a:defRPr/>
            </a:lvl3pPr>
            <a:lvl4pPr marL="1436688" indent="-295275">
              <a:buSzPct val="75000"/>
              <a:buFont typeface="Wingdings" charset="2"/>
              <a:buChar char="Ø"/>
              <a:tabLst/>
              <a:defRPr/>
            </a:lvl4pPr>
            <a:lvl5pPr marL="1897063" indent="-280988">
              <a:buFont typeface="Wingdings" charset="2"/>
              <a:buChar char="§"/>
              <a:tabLst/>
              <a:defRPr/>
            </a:lvl5pPr>
          </a:lstStyle>
          <a:p>
            <a:pPr lvl="0"/>
            <a:r>
              <a:rPr lang="en-US" altLang="x-none" dirty="0"/>
              <a:t>Click to add first-level bullet</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5"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edit Master text styles</a:t>
            </a:r>
          </a:p>
        </p:txBody>
      </p:sp>
      <p:grpSp>
        <p:nvGrpSpPr>
          <p:cNvPr id="6" name="Group 8">
            <a:extLst>
              <a:ext uri="{FF2B5EF4-FFF2-40B4-BE49-F238E27FC236}">
                <a16:creationId xmlns="" xmlns:a16="http://schemas.microsoft.com/office/drawing/2014/main" id="{781F9C2C-9B25-4D9D-8821-4B33B46D0ED8}"/>
              </a:ext>
            </a:extLst>
          </p:cNvPr>
          <p:cNvGrpSpPr>
            <a:grpSpLocks/>
          </p:cNvGrpSpPr>
          <p:nvPr userDrawn="1"/>
        </p:nvGrpSpPr>
        <p:grpSpPr bwMode="auto">
          <a:xfrm>
            <a:off x="9852212" y="-216335"/>
            <a:ext cx="2479240" cy="1366838"/>
            <a:chOff x="0" y="0"/>
            <a:chExt cx="2930094" cy="2129247"/>
          </a:xfrm>
        </p:grpSpPr>
        <p:pic>
          <p:nvPicPr>
            <p:cNvPr id="7" name="Picture 7" descr="JHSPH logo with text: Johns Hopkins Bloomberg School of Public Health">
              <a:extLst>
                <a:ext uri="{FF2B5EF4-FFF2-40B4-BE49-F238E27FC236}">
                  <a16:creationId xmlns="" xmlns:a16="http://schemas.microsoft.com/office/drawing/2014/main" id="{A219E954-BC60-4DA8-AFAB-98ECDCFF5B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6542"/>
            <a:stretch>
              <a:fillRect/>
            </a:stretch>
          </p:blipFill>
          <p:spPr bwMode="auto">
            <a:xfrm>
              <a:off x="0" y="0"/>
              <a:ext cx="2640013" cy="158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a:extLst>
                <a:ext uri="{FF2B5EF4-FFF2-40B4-BE49-F238E27FC236}">
                  <a16:creationId xmlns="" xmlns:a16="http://schemas.microsoft.com/office/drawing/2014/main" id="{8A75F95B-5DEB-4097-9F2A-E4DBC578A3AF}"/>
                </a:ext>
              </a:extLst>
            </p:cNvPr>
            <p:cNvPicPr>
              <a:picLocks noChangeAspect="1"/>
            </p:cNvPicPr>
            <p:nvPr/>
          </p:nvPicPr>
          <p:blipFill>
            <a:blip r:embed="rId3">
              <a:extLst>
                <a:ext uri="{28A0092B-C50C-407E-A947-70E740481C1C}">
                  <a14:useLocalDpi xmlns:a14="http://schemas.microsoft.com/office/drawing/2010/main" val="0"/>
                </a:ext>
              </a:extLst>
            </a:blip>
            <a:srcRect l="9007" t="62424" b="12122"/>
            <a:stretch>
              <a:fillRect/>
            </a:stretch>
          </p:blipFill>
          <p:spPr bwMode="auto">
            <a:xfrm>
              <a:off x="0" y="1580607"/>
              <a:ext cx="2930094"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Bullets &amp; Wid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1"/>
          <p:cNvSpPr>
            <a:spLocks noGrp="1"/>
          </p:cNvSpPr>
          <p:nvPr>
            <p:ph idx="1" hasCustomPrompt="1"/>
          </p:nvPr>
        </p:nvSpPr>
        <p:spPr>
          <a:xfrm>
            <a:off x="199086" y="1600203"/>
            <a:ext cx="11810881" cy="2219959"/>
          </a:xfrm>
          <a:prstGeom prst="rect">
            <a:avLst/>
          </a:prstGeom>
        </p:spPr>
        <p:txBody>
          <a:bodyPr/>
          <a:lstStyle>
            <a:lvl1pPr marL="288925" indent="-288925">
              <a:buFont typeface="Arial" panose="020B0604020202020204" pitchFamily="34" charset="0"/>
              <a:buChar char="►"/>
              <a:defRPr baseline="0"/>
            </a:lvl1pPr>
            <a:lvl2pPr marL="515938" indent="-231775">
              <a:buFont typeface="Arial" charset="0"/>
              <a:buChar char="•"/>
              <a:tabLst/>
              <a:defRPr/>
            </a:lvl2pPr>
            <a:lvl3pPr marL="808038" indent="-234950">
              <a:buSzPct val="80000"/>
              <a:buFont typeface="Courier New" charset="0"/>
              <a:buChar char="o"/>
              <a:tabLst/>
              <a:defRPr/>
            </a:lvl3pPr>
            <a:lvl4pPr marL="1270000" indent="-347663">
              <a:spcBef>
                <a:spcPts val="0"/>
              </a:spcBef>
              <a:buFont typeface="Wingdings" charset="2"/>
              <a:buChar char="Ø"/>
              <a:tabLst/>
              <a:defRPr/>
            </a:lvl4pPr>
            <a:lvl5pPr marL="1550988" indent="-268288">
              <a:spcBef>
                <a:spcPts val="0"/>
              </a:spcBef>
              <a:buFont typeface="Wingdings" charset="2"/>
              <a:buChar char="§"/>
              <a:tabLst/>
              <a:defRPr/>
            </a:lvl5pPr>
          </a:lstStyle>
          <a:p>
            <a:pPr lvl="0"/>
            <a:r>
              <a:rPr lang="en-US" altLang="x-none" dirty="0"/>
              <a:t>Click to add first-level bullet</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6" name="Content Placeholder 2"/>
          <p:cNvSpPr>
            <a:spLocks noGrp="1"/>
          </p:cNvSpPr>
          <p:nvPr>
            <p:ph idx="12" hasCustomPrompt="1"/>
          </p:nvPr>
        </p:nvSpPr>
        <p:spPr>
          <a:xfrm>
            <a:off x="199085" y="3901443"/>
            <a:ext cx="11810881" cy="2219959"/>
          </a:xfrm>
          <a:prstGeom prst="rect">
            <a:avLst/>
          </a:prstGeom>
        </p:spPr>
        <p:txBody>
          <a:bodyPr/>
          <a:lstStyle>
            <a:lvl1pPr marL="288925" indent="-288925">
              <a:buFont typeface="Arial" panose="020B0604020202020204" pitchFamily="34" charset="0"/>
              <a:buChar char="►"/>
              <a:defRPr baseline="0"/>
            </a:lvl1pPr>
            <a:lvl2pPr marL="515938" indent="-231775">
              <a:buFont typeface="Arial" charset="0"/>
              <a:buChar char="•"/>
              <a:tabLst/>
              <a:defRPr/>
            </a:lvl2pPr>
            <a:lvl3pPr marL="808038" indent="-234950">
              <a:buSzPct val="80000"/>
              <a:buFont typeface="Courier New" charset="0"/>
              <a:buChar char="o"/>
              <a:tabLst/>
              <a:defRPr/>
            </a:lvl3pPr>
            <a:lvl4pPr marL="1204913" indent="-282575">
              <a:spcBef>
                <a:spcPts val="0"/>
              </a:spcBef>
              <a:buFont typeface="Wingdings" charset="2"/>
              <a:buChar char="Ø"/>
              <a:tabLst/>
              <a:defRPr/>
            </a:lvl4pPr>
            <a:lvl5pPr marL="1550988" indent="-268288">
              <a:spcBef>
                <a:spcPts val="0"/>
              </a:spcBef>
              <a:buFont typeface="Wingdings" charset="2"/>
              <a:buChar char="§"/>
              <a:tabLst/>
              <a:defRPr/>
            </a:lvl5pPr>
          </a:lstStyle>
          <a:p>
            <a:pPr lvl="0"/>
            <a:r>
              <a:rPr lang="en-US" altLang="x-none" dirty="0"/>
              <a:t>Click to add first-level bullet</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5"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content">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199086" y="71967"/>
            <a:ext cx="11810881" cy="1143000"/>
          </a:xfrm>
          <a:prstGeom prst="rect">
            <a:avLst/>
          </a:prstGeom>
        </p:spPr>
        <p:txBody>
          <a:bodyPr rtlCol="0">
            <a:normAutofit/>
          </a:bodyPr>
          <a:lstStyle>
            <a:lvl1pPr>
              <a:defRPr baseline="0"/>
            </a:lvl1pPr>
          </a:lstStyle>
          <a:p>
            <a:r>
              <a:rPr lang="en-US"/>
              <a:t>Click to edit Master title style</a:t>
            </a:r>
            <a:endParaRPr lang="en-US" dirty="0"/>
          </a:p>
        </p:txBody>
      </p:sp>
      <p:sp>
        <p:nvSpPr>
          <p:cNvPr id="8" name="Content Placeholder 1"/>
          <p:cNvSpPr>
            <a:spLocks noGrp="1"/>
          </p:cNvSpPr>
          <p:nvPr>
            <p:ph idx="13" hasCustomPrompt="1"/>
          </p:nvPr>
        </p:nvSpPr>
        <p:spPr>
          <a:xfrm>
            <a:off x="199085" y="1600202"/>
            <a:ext cx="5855352" cy="4525963"/>
          </a:xfrm>
          <a:prstGeom prst="rect">
            <a:avLst/>
          </a:prstGeom>
        </p:spPr>
        <p:txBody>
          <a:bodyPr/>
          <a:lstStyle>
            <a:lvl1pPr marL="346075" indent="-346075">
              <a:buFont typeface="Arial" panose="020B0604020202020204" pitchFamily="34" charset="0"/>
              <a:buChar char="►"/>
              <a:tabLst/>
              <a:defRPr baseline="0"/>
            </a:lvl1pPr>
            <a:lvl2pPr marL="525463" indent="-241300">
              <a:buFont typeface="Arial" charset="0"/>
              <a:buChar char="•"/>
              <a:tabLst/>
              <a:defRPr/>
            </a:lvl2pPr>
            <a:lvl3pPr marL="808038" indent="-234950">
              <a:buSzPct val="80000"/>
              <a:buFont typeface="Courier New" charset="0"/>
              <a:buChar char="o"/>
              <a:tabLst/>
              <a:defRPr/>
            </a:lvl3pPr>
            <a:lvl4pPr marL="1371600" indent="0">
              <a:buNone/>
              <a:defRPr/>
            </a:lvl4pPr>
            <a:lvl5pPr marL="1828800" indent="0">
              <a:buNone/>
              <a:defRPr/>
            </a:lvl5pPr>
          </a:lstStyle>
          <a:p>
            <a:pPr lvl="0"/>
            <a:r>
              <a:rPr lang="en-US" altLang="x-none" dirty="0"/>
              <a:t>Click to add first-level bullet</a:t>
            </a:r>
          </a:p>
          <a:p>
            <a:pPr lvl="1"/>
            <a:r>
              <a:rPr lang="en-US" altLang="x-none" dirty="0"/>
              <a:t>Second level</a:t>
            </a:r>
          </a:p>
          <a:p>
            <a:pPr lvl="2"/>
            <a:r>
              <a:rPr lang="en-US" altLang="x-none" dirty="0"/>
              <a:t>Third level</a:t>
            </a:r>
          </a:p>
        </p:txBody>
      </p:sp>
      <p:sp>
        <p:nvSpPr>
          <p:cNvPr id="10"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
        <p:nvSpPr>
          <p:cNvPr id="6" name="Content Placeholder 1"/>
          <p:cNvSpPr>
            <a:spLocks noGrp="1"/>
          </p:cNvSpPr>
          <p:nvPr>
            <p:ph idx="14" hasCustomPrompt="1"/>
          </p:nvPr>
        </p:nvSpPr>
        <p:spPr>
          <a:xfrm>
            <a:off x="6154615" y="1600202"/>
            <a:ext cx="5855352" cy="4525963"/>
          </a:xfrm>
          <a:prstGeom prst="rect">
            <a:avLst/>
          </a:prstGeom>
        </p:spPr>
        <p:txBody>
          <a:bodyPr/>
          <a:lstStyle>
            <a:lvl1pPr marL="346075" indent="-346075">
              <a:buFont typeface="Arial" panose="020B0604020202020204" pitchFamily="34" charset="0"/>
              <a:buChar char="►"/>
              <a:tabLst/>
              <a:defRPr baseline="0"/>
            </a:lvl1pPr>
            <a:lvl2pPr marL="525463" indent="-241300">
              <a:buFont typeface="Arial" charset="0"/>
              <a:buChar char="•"/>
              <a:tabLst/>
              <a:defRPr/>
            </a:lvl2pPr>
            <a:lvl3pPr marL="808038" indent="-234950">
              <a:buSzPct val="80000"/>
              <a:buFont typeface="Courier New" charset="0"/>
              <a:buChar char="o"/>
              <a:tabLst/>
              <a:defRPr/>
            </a:lvl3pPr>
            <a:lvl4pPr marL="1371600" indent="0">
              <a:buNone/>
              <a:defRPr/>
            </a:lvl4pPr>
            <a:lvl5pPr marL="1828800" indent="0">
              <a:buNone/>
              <a:defRPr/>
            </a:lvl5pPr>
          </a:lstStyle>
          <a:p>
            <a:pPr lvl="0"/>
            <a:r>
              <a:rPr lang="en-US" altLang="x-none" dirty="0"/>
              <a:t>Click to add first-level bullet</a:t>
            </a:r>
          </a:p>
          <a:p>
            <a:pPr lvl="1"/>
            <a:r>
              <a:rPr lang="en-US" altLang="x-none" dirty="0"/>
              <a:t>Second level</a:t>
            </a:r>
          </a:p>
          <a:p>
            <a:pPr lvl="2"/>
            <a:r>
              <a:rPr lang="en-US" altLang="x-none" dirty="0"/>
              <a:t>Third level</a:t>
            </a: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_2Column">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199086" y="71967"/>
            <a:ext cx="11810881" cy="1143000"/>
          </a:xfrm>
          <a:prstGeom prst="rect">
            <a:avLst/>
          </a:prstGeom>
        </p:spPr>
        <p:txBody>
          <a:bodyPr rtlCol="0">
            <a:normAutofit/>
          </a:bodyPr>
          <a:lstStyle>
            <a:lvl1pPr>
              <a:defRPr baseline="0"/>
            </a:lvl1pPr>
          </a:lstStyle>
          <a:p>
            <a:r>
              <a:rPr lang="en-US"/>
              <a:t>Click to edit Master title style</a:t>
            </a:r>
            <a:endParaRPr lang="en-US" dirty="0"/>
          </a:p>
        </p:txBody>
      </p:sp>
      <p:sp>
        <p:nvSpPr>
          <p:cNvPr id="8" name="Content Placeholder 1"/>
          <p:cNvSpPr>
            <a:spLocks noGrp="1"/>
          </p:cNvSpPr>
          <p:nvPr>
            <p:ph idx="13" hasCustomPrompt="1"/>
          </p:nvPr>
        </p:nvSpPr>
        <p:spPr>
          <a:xfrm>
            <a:off x="199085" y="1981200"/>
            <a:ext cx="5855352" cy="4144964"/>
          </a:xfrm>
          <a:prstGeom prst="rect">
            <a:avLst/>
          </a:prstGeom>
        </p:spPr>
        <p:txBody>
          <a:bodyPr/>
          <a:lstStyle>
            <a:lvl1pPr marL="346075" indent="-346075">
              <a:buFont typeface="Arial" panose="020B0604020202020204" pitchFamily="34" charset="0"/>
              <a:buChar char="►"/>
              <a:tabLst/>
              <a:defRPr baseline="0"/>
            </a:lvl1pPr>
            <a:lvl2pPr marL="525463" indent="-241300">
              <a:buFont typeface="Arial" charset="0"/>
              <a:buChar char="•"/>
              <a:tabLst/>
              <a:defRPr/>
            </a:lvl2pPr>
            <a:lvl3pPr marL="808038" indent="-234950">
              <a:buSzPct val="80000"/>
              <a:buFont typeface="Courier New" charset="0"/>
              <a:buChar char="o"/>
              <a:tabLst/>
              <a:defRPr/>
            </a:lvl3pPr>
            <a:lvl4pPr marL="1371600" indent="0">
              <a:buNone/>
              <a:defRPr/>
            </a:lvl4pPr>
            <a:lvl5pPr marL="1828800" indent="0">
              <a:buNone/>
              <a:defRPr/>
            </a:lvl5pPr>
          </a:lstStyle>
          <a:p>
            <a:pPr lvl="0"/>
            <a:r>
              <a:rPr lang="en-US" altLang="x-none" dirty="0"/>
              <a:t>Click to add first-level bullet</a:t>
            </a:r>
          </a:p>
          <a:p>
            <a:pPr lvl="1"/>
            <a:r>
              <a:rPr lang="en-US" altLang="x-none" dirty="0"/>
              <a:t>Second level</a:t>
            </a:r>
          </a:p>
          <a:p>
            <a:pPr lvl="2"/>
            <a:r>
              <a:rPr lang="en-US" altLang="x-none" dirty="0"/>
              <a:t>Third level</a:t>
            </a:r>
          </a:p>
        </p:txBody>
      </p:sp>
      <p:sp>
        <p:nvSpPr>
          <p:cNvPr id="10"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
        <p:nvSpPr>
          <p:cNvPr id="6" name="Content Placeholder 1"/>
          <p:cNvSpPr>
            <a:spLocks noGrp="1"/>
          </p:cNvSpPr>
          <p:nvPr>
            <p:ph idx="14" hasCustomPrompt="1"/>
          </p:nvPr>
        </p:nvSpPr>
        <p:spPr>
          <a:xfrm>
            <a:off x="6154615" y="1981200"/>
            <a:ext cx="5855352" cy="4144964"/>
          </a:xfrm>
          <a:prstGeom prst="rect">
            <a:avLst/>
          </a:prstGeom>
        </p:spPr>
        <p:txBody>
          <a:bodyPr/>
          <a:lstStyle>
            <a:lvl1pPr marL="346075" indent="-346075">
              <a:buFont typeface="Arial" panose="020B0604020202020204" pitchFamily="34" charset="0"/>
              <a:buChar char="►"/>
              <a:tabLst/>
              <a:defRPr baseline="0"/>
            </a:lvl1pPr>
            <a:lvl2pPr marL="525463" indent="-241300">
              <a:buFont typeface="Arial" charset="0"/>
              <a:buChar char="•"/>
              <a:tabLst/>
              <a:defRPr/>
            </a:lvl2pPr>
            <a:lvl3pPr marL="808038" indent="-234950">
              <a:buSzPct val="80000"/>
              <a:buFont typeface="Courier New" charset="0"/>
              <a:buChar char="o"/>
              <a:tabLst/>
              <a:defRPr/>
            </a:lvl3pPr>
            <a:lvl4pPr marL="1371600" indent="0">
              <a:buNone/>
              <a:defRPr/>
            </a:lvl4pPr>
            <a:lvl5pPr marL="1828800" indent="0">
              <a:buNone/>
              <a:defRPr/>
            </a:lvl5pPr>
          </a:lstStyle>
          <a:p>
            <a:pPr lvl="0"/>
            <a:r>
              <a:rPr lang="en-US" altLang="x-none" dirty="0"/>
              <a:t>Click to add first-level bullet</a:t>
            </a:r>
          </a:p>
          <a:p>
            <a:pPr lvl="1"/>
            <a:r>
              <a:rPr lang="en-US" altLang="x-none" dirty="0"/>
              <a:t>Second level</a:t>
            </a:r>
          </a:p>
          <a:p>
            <a:pPr lvl="2"/>
            <a:r>
              <a:rPr lang="en-US" altLang="x-none" dirty="0"/>
              <a:t>Third level</a:t>
            </a:r>
          </a:p>
        </p:txBody>
      </p:sp>
      <p:sp>
        <p:nvSpPr>
          <p:cNvPr id="7" name="Text Placeholder 1"/>
          <p:cNvSpPr>
            <a:spLocks noGrp="1"/>
          </p:cNvSpPr>
          <p:nvPr>
            <p:ph type="body" sz="quarter" idx="15"/>
          </p:nvPr>
        </p:nvSpPr>
        <p:spPr>
          <a:xfrm>
            <a:off x="198967" y="1467590"/>
            <a:ext cx="5855471" cy="512233"/>
          </a:xfrm>
          <a:prstGeom prst="rect">
            <a:avLst/>
          </a:prstGeom>
          <a:ln>
            <a:noFill/>
          </a:ln>
        </p:spPr>
        <p:txBody>
          <a:bodyPr/>
          <a:lstStyle>
            <a:lvl1pPr marL="0" indent="0" algn="ctr">
              <a:buNone/>
              <a:defRPr b="1" baseline="0"/>
            </a:lvl1pPr>
          </a:lstStyle>
          <a:p>
            <a:pPr lvl="0"/>
            <a:r>
              <a:rPr lang="en-US"/>
              <a:t>Click to edit Master text styles</a:t>
            </a:r>
          </a:p>
        </p:txBody>
      </p:sp>
      <p:sp>
        <p:nvSpPr>
          <p:cNvPr id="9" name="Text Placeholder 1"/>
          <p:cNvSpPr>
            <a:spLocks noGrp="1"/>
          </p:cNvSpPr>
          <p:nvPr>
            <p:ph type="body" sz="quarter" idx="16"/>
          </p:nvPr>
        </p:nvSpPr>
        <p:spPr>
          <a:xfrm>
            <a:off x="6154497" y="1472462"/>
            <a:ext cx="5855471" cy="512233"/>
          </a:xfrm>
          <a:prstGeom prst="rect">
            <a:avLst/>
          </a:prstGeom>
          <a:ln>
            <a:noFill/>
          </a:ln>
        </p:spPr>
        <p:txBody>
          <a:bodyPr/>
          <a:lstStyle>
            <a:lvl1pPr marL="0" indent="0" algn="ctr">
              <a:buNone/>
              <a:defRPr b="1" baseline="0"/>
            </a:lvl1pPr>
          </a:lstStyle>
          <a:p>
            <a:pPr lvl="0"/>
            <a:r>
              <a:rPr lang="en-US"/>
              <a:t>Click to edit Master text styles</a:t>
            </a: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bullets &amp; 1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1"/>
          <p:cNvSpPr>
            <a:spLocks noGrp="1"/>
          </p:cNvSpPr>
          <p:nvPr>
            <p:ph idx="1" hasCustomPrompt="1"/>
          </p:nvPr>
        </p:nvSpPr>
        <p:spPr>
          <a:xfrm>
            <a:off x="199086" y="1600202"/>
            <a:ext cx="6655529" cy="4525963"/>
          </a:xfrm>
          <a:prstGeom prst="rect">
            <a:avLst/>
          </a:prstGeom>
        </p:spPr>
        <p:txBody>
          <a:bodyPr/>
          <a:lstStyle>
            <a:lvl1pPr marL="346075" indent="-346075">
              <a:buFont typeface="Arial" panose="020B0604020202020204" pitchFamily="34" charset="0"/>
              <a:buChar char="►"/>
              <a:tabLst/>
              <a:defRPr lang="en-US" sz="2800" kern="1200" baseline="0" dirty="0" smtClean="0">
                <a:solidFill>
                  <a:schemeClr val="tx1"/>
                </a:solidFill>
                <a:latin typeface="+mn-lt"/>
                <a:ea typeface="+mn-ea"/>
                <a:cs typeface="+mn-cs"/>
              </a:defRPr>
            </a:lvl1pPr>
            <a:lvl2pPr marL="568325" indent="-222250">
              <a:buFont typeface="Arial" charset="0"/>
              <a:buChar char="•"/>
              <a:tabLst/>
              <a:defRPr/>
            </a:lvl2pPr>
            <a:lvl3pPr marL="808038" indent="-234950">
              <a:buSzPct val="80000"/>
              <a:buFont typeface="Courier New" charset="0"/>
              <a:buChar char="o"/>
              <a:tabLst/>
              <a:defRPr/>
            </a:lvl3pPr>
            <a:lvl4pPr marL="1371600" indent="0">
              <a:buNone/>
              <a:defRPr/>
            </a:lvl4pPr>
            <a:lvl5pPr marL="1828800" indent="0">
              <a:buNone/>
              <a:defRPr/>
            </a:lvl5pPr>
          </a:lstStyle>
          <a:p>
            <a:pPr lvl="0"/>
            <a:r>
              <a:rPr lang="en-US" altLang="x-none" dirty="0"/>
              <a:t>Click to add first-level bullet</a:t>
            </a:r>
          </a:p>
          <a:p>
            <a:pPr lvl="1"/>
            <a:r>
              <a:rPr lang="en-US" altLang="x-none" dirty="0"/>
              <a:t>Second level</a:t>
            </a:r>
          </a:p>
          <a:p>
            <a:pPr lvl="2"/>
            <a:r>
              <a:rPr lang="en-US" altLang="x-none" dirty="0"/>
              <a:t>Third level</a:t>
            </a:r>
          </a:p>
        </p:txBody>
      </p:sp>
      <p:sp>
        <p:nvSpPr>
          <p:cNvPr id="7" name="Picture Placeholder 1"/>
          <p:cNvSpPr>
            <a:spLocks noGrp="1"/>
          </p:cNvSpPr>
          <p:nvPr>
            <p:ph type="pic" sz="quarter" idx="13"/>
          </p:nvPr>
        </p:nvSpPr>
        <p:spPr>
          <a:xfrm>
            <a:off x="6963834" y="1600202"/>
            <a:ext cx="5046133" cy="4525963"/>
          </a:xfrm>
          <a:prstGeom prst="rect">
            <a:avLst/>
          </a:prstGeom>
          <a:ln>
            <a:noFill/>
          </a:ln>
        </p:spPr>
        <p:txBody>
          <a:bodyPr rtlCol="0">
            <a:normAutofit/>
          </a:bodyPr>
          <a:lstStyle>
            <a:lvl1pPr marL="0" indent="0">
              <a:buNone/>
              <a:defRPr/>
            </a:lvl1pPr>
          </a:lstStyle>
          <a:p>
            <a:pPr lvl="0"/>
            <a:r>
              <a:rPr lang="en-US" noProof="0"/>
              <a:t>Drag picture to placeholder or click icon to add</a:t>
            </a:r>
            <a:endParaRPr lang="en-US" noProof="0" dirty="0"/>
          </a:p>
        </p:txBody>
      </p:sp>
      <p:sp>
        <p:nvSpPr>
          <p:cNvPr id="5"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amp; 2 photos">
    <p:spTree>
      <p:nvGrpSpPr>
        <p:cNvPr id="1" name=""/>
        <p:cNvGrpSpPr/>
        <p:nvPr/>
      </p:nvGrpSpPr>
      <p:grpSpPr>
        <a:xfrm>
          <a:off x="0" y="0"/>
          <a:ext cx="0" cy="0"/>
          <a:chOff x="0" y="0"/>
          <a:chExt cx="0" cy="0"/>
        </a:xfrm>
      </p:grpSpPr>
      <p:sp>
        <p:nvSpPr>
          <p:cNvPr id="2" name="Title 1"/>
          <p:cNvSpPr>
            <a:spLocks noGrp="1"/>
          </p:cNvSpPr>
          <p:nvPr>
            <p:ph type="title"/>
          </p:nvPr>
        </p:nvSpPr>
        <p:spPr>
          <a:xfrm>
            <a:off x="199086" y="71967"/>
            <a:ext cx="11810881" cy="1143000"/>
          </a:xfrm>
        </p:spPr>
        <p:txBody>
          <a:bodyPr/>
          <a:lstStyle/>
          <a:p>
            <a:r>
              <a:rPr lang="en-US"/>
              <a:t>Click to edit Master title style</a:t>
            </a:r>
            <a:endParaRPr lang="en-US" dirty="0"/>
          </a:p>
        </p:txBody>
      </p:sp>
      <p:sp>
        <p:nvSpPr>
          <p:cNvPr id="10" name="Content Placeholder 1"/>
          <p:cNvSpPr>
            <a:spLocks noGrp="1"/>
          </p:cNvSpPr>
          <p:nvPr>
            <p:ph idx="15"/>
          </p:nvPr>
        </p:nvSpPr>
        <p:spPr>
          <a:xfrm>
            <a:off x="199086" y="1600202"/>
            <a:ext cx="3350143" cy="4525963"/>
          </a:xfrm>
          <a:prstGeom prst="rect">
            <a:avLst/>
          </a:prstGeom>
        </p:spPr>
        <p:txBody>
          <a:bodyPr/>
          <a:lstStyle>
            <a:lvl1pPr marL="288925" indent="-288925">
              <a:buFont typeface="Arial" panose="020B0604020202020204" pitchFamily="34" charset="0"/>
              <a:buChar char="►"/>
              <a:defRPr lang="en-US" sz="2200" kern="1200" baseline="0" dirty="0" smtClean="0">
                <a:solidFill>
                  <a:schemeClr val="tx1"/>
                </a:solidFill>
                <a:latin typeface="+mn-lt"/>
                <a:ea typeface="+mn-ea"/>
                <a:cs typeface="+mn-cs"/>
              </a:defRPr>
            </a:lvl1pPr>
            <a:lvl2pPr marL="457200" indent="-173038">
              <a:buFont typeface="Arial" charset="0"/>
              <a:buChar char="•"/>
              <a:tabLst/>
              <a:defRPr sz="2000"/>
            </a:lvl2pPr>
            <a:lvl3pPr marL="693738" indent="-180975">
              <a:buSzPct val="80000"/>
              <a:buFont typeface="Courier New" charset="0"/>
              <a:buChar char="o"/>
              <a:tabLst/>
              <a:defRPr sz="1800"/>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p:txBody>
      </p:sp>
      <p:sp>
        <p:nvSpPr>
          <p:cNvPr id="8" name="Picture Placeholder 1"/>
          <p:cNvSpPr>
            <a:spLocks noGrp="1"/>
          </p:cNvSpPr>
          <p:nvPr>
            <p:ph type="pic" sz="quarter" idx="14"/>
          </p:nvPr>
        </p:nvSpPr>
        <p:spPr>
          <a:xfrm>
            <a:off x="3709362" y="1600203"/>
            <a:ext cx="4074044" cy="4525433"/>
          </a:xfrm>
          <a:prstGeom prst="rect">
            <a:avLst/>
          </a:prstGeom>
          <a:ln>
            <a:solidFill>
              <a:schemeClr val="bg1">
                <a:lumMod val="75000"/>
              </a:schemeClr>
            </a:solidFill>
          </a:ln>
        </p:spPr>
        <p:txBody>
          <a:bodyPr rtlCol="0">
            <a:normAutofit/>
          </a:bodyPr>
          <a:lstStyle>
            <a:lvl1pPr marL="0" indent="0">
              <a:buNone/>
              <a:defRPr/>
            </a:lvl1pPr>
          </a:lstStyle>
          <a:p>
            <a:pPr lvl="0"/>
            <a:r>
              <a:rPr lang="en-US" noProof="0"/>
              <a:t>Drag picture to placeholder or click icon to add</a:t>
            </a:r>
            <a:endParaRPr lang="en-US" noProof="0" dirty="0"/>
          </a:p>
        </p:txBody>
      </p:sp>
      <p:sp>
        <p:nvSpPr>
          <p:cNvPr id="7" name="Picture Placeholder 2"/>
          <p:cNvSpPr>
            <a:spLocks noGrp="1"/>
          </p:cNvSpPr>
          <p:nvPr>
            <p:ph type="pic" sz="quarter" idx="13"/>
          </p:nvPr>
        </p:nvSpPr>
        <p:spPr>
          <a:xfrm>
            <a:off x="7935921" y="1600203"/>
            <a:ext cx="4074044" cy="4525433"/>
          </a:xfrm>
          <a:prstGeom prst="rect">
            <a:avLst/>
          </a:prstGeom>
          <a:ln>
            <a:solidFill>
              <a:schemeClr val="bg1">
                <a:lumMod val="75000"/>
              </a:schemeClr>
            </a:solidFill>
          </a:ln>
        </p:spPr>
        <p:txBody>
          <a:bodyPr rtlCol="0">
            <a:normAutofit/>
          </a:bodyPr>
          <a:lstStyle>
            <a:lvl1pPr marL="0" marR="0" indent="0" algn="l" defTabSz="457200" rtl="0" eaLnBrk="1" fontAlgn="auto" latinLnBrk="0" hangingPunct="1">
              <a:lnSpc>
                <a:spcPct val="100000"/>
              </a:lnSpc>
              <a:spcBef>
                <a:spcPts val="2400"/>
              </a:spcBef>
              <a:spcAft>
                <a:spcPts val="0"/>
              </a:spcAft>
              <a:buClr>
                <a:srgbClr val="154780"/>
              </a:buClr>
              <a:buSzPct val="100000"/>
              <a:buFont typeface="Lucida Grande"/>
              <a:buNone/>
              <a:tabLst/>
              <a:defRPr/>
            </a:lvl1pPr>
          </a:lstStyle>
          <a:p>
            <a:pPr lvl="0"/>
            <a:r>
              <a:rPr lang="en-US" noProof="0"/>
              <a:t>Drag picture to placeholder or click icon to add</a:t>
            </a:r>
            <a:endParaRPr lang="en-US" noProof="0" dirty="0"/>
          </a:p>
        </p:txBody>
      </p:sp>
      <p:sp>
        <p:nvSpPr>
          <p:cNvPr id="9"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abl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7" name="Text Placeholder 1"/>
          <p:cNvSpPr>
            <a:spLocks noGrp="1"/>
          </p:cNvSpPr>
          <p:nvPr>
            <p:ph type="body" sz="quarter" idx="14"/>
          </p:nvPr>
        </p:nvSpPr>
        <p:spPr>
          <a:xfrm>
            <a:off x="198967" y="1437642"/>
            <a:ext cx="11811000" cy="512233"/>
          </a:xfrm>
          <a:prstGeom prst="rect">
            <a:avLst/>
          </a:prstGeom>
          <a:ln>
            <a:noFill/>
          </a:ln>
        </p:spPr>
        <p:txBody>
          <a:bodyPr/>
          <a:lstStyle>
            <a:lvl1pPr marL="0" indent="0" algn="ctr">
              <a:buNone/>
              <a:defRPr baseline="0"/>
            </a:lvl1pPr>
          </a:lstStyle>
          <a:p>
            <a:pPr lvl="0"/>
            <a:r>
              <a:rPr lang="en-US"/>
              <a:t>Click to edit Master text styles</a:t>
            </a:r>
          </a:p>
        </p:txBody>
      </p:sp>
      <p:sp>
        <p:nvSpPr>
          <p:cNvPr id="12" name="Content Placeholder 1"/>
          <p:cNvSpPr>
            <a:spLocks noGrp="1"/>
          </p:cNvSpPr>
          <p:nvPr>
            <p:ph sz="quarter" idx="16"/>
          </p:nvPr>
        </p:nvSpPr>
        <p:spPr>
          <a:xfrm>
            <a:off x="198967" y="2044700"/>
            <a:ext cx="11811000" cy="3970867"/>
          </a:xfrm>
          <a:prstGeom prst="rect">
            <a:avLst/>
          </a:prstGeom>
        </p:spPr>
        <p:txBody>
          <a:bodyPr/>
          <a:lstStyle>
            <a:lvl1pPr marL="0" indent="0">
              <a:buNone/>
              <a:defRPr/>
            </a:lvl1pPr>
          </a:lstStyle>
          <a:p>
            <a:pPr lvl="0"/>
            <a:r>
              <a:rPr lang="en-US"/>
              <a:t>Click to edit Master text styles</a:t>
            </a:r>
          </a:p>
        </p:txBody>
      </p:sp>
      <p:sp>
        <p:nvSpPr>
          <p:cNvPr id="5"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amp;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3" name="Content Placeholder 1"/>
          <p:cNvSpPr>
            <a:spLocks noGrp="1"/>
          </p:cNvSpPr>
          <p:nvPr>
            <p:ph idx="1"/>
          </p:nvPr>
        </p:nvSpPr>
        <p:spPr>
          <a:xfrm>
            <a:off x="199086" y="1600202"/>
            <a:ext cx="5883369" cy="4525963"/>
          </a:xfrm>
          <a:prstGeom prst="rect">
            <a:avLst/>
          </a:prstGeom>
          <a:ln>
            <a:solidFill>
              <a:schemeClr val="bg1">
                <a:lumMod val="75000"/>
              </a:schemeClr>
            </a:solidFill>
            <a:prstDash val="sysDash"/>
          </a:ln>
        </p:spPr>
        <p:txBody>
          <a:bodyPr anchor="ctr"/>
          <a:lstStyle>
            <a:lvl1pPr marL="0" indent="0">
              <a:buNone/>
              <a:defRPr baseline="0">
                <a:latin typeface="Times New Roman"/>
                <a:cs typeface="Times New Roman"/>
              </a:defRPr>
            </a:lvl1pPr>
            <a:lvl2pPr marL="568325" indent="-284163">
              <a:defRPr/>
            </a:lvl2pPr>
            <a:lvl3pPr marL="568325" indent="234950">
              <a:defRPr/>
            </a:lvl3pPr>
            <a:lvl4pPr marL="1371600" indent="0">
              <a:buNone/>
              <a:defRPr/>
            </a:lvl4pPr>
            <a:lvl5pPr marL="1828800" indent="0">
              <a:buNone/>
              <a:defRPr/>
            </a:lvl5pPr>
          </a:lstStyle>
          <a:p>
            <a:pPr lvl="0"/>
            <a:r>
              <a:rPr lang="en-US"/>
              <a:t>Click to edit Master text styles</a:t>
            </a:r>
          </a:p>
        </p:txBody>
      </p:sp>
      <p:sp>
        <p:nvSpPr>
          <p:cNvPr id="7" name="Picture Placeholder 1"/>
          <p:cNvSpPr>
            <a:spLocks noGrp="1"/>
          </p:cNvSpPr>
          <p:nvPr>
            <p:ph type="pic" sz="quarter" idx="13"/>
          </p:nvPr>
        </p:nvSpPr>
        <p:spPr>
          <a:xfrm>
            <a:off x="6122245" y="1600202"/>
            <a:ext cx="5888736" cy="4525433"/>
          </a:xfrm>
          <a:prstGeom prst="rect">
            <a:avLst/>
          </a:prstGeom>
        </p:spPr>
        <p:txBody>
          <a:bodyPr rtlCol="0">
            <a:normAutofit/>
          </a:bodyPr>
          <a:lstStyle>
            <a:lvl1pPr marL="0" indent="0">
              <a:buNone/>
              <a:defRPr/>
            </a:lvl1pPr>
          </a:lstStyle>
          <a:p>
            <a:pPr lvl="0"/>
            <a:r>
              <a:rPr lang="en-US" noProof="0"/>
              <a:t>Drag picture to placeholder or click icon to add</a:t>
            </a:r>
            <a:endParaRPr lang="en-US" noProof="0" dirty="0"/>
          </a:p>
        </p:txBody>
      </p:sp>
      <p:sp>
        <p:nvSpPr>
          <p:cNvPr id="5"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8" name="Chart Placeholder 1"/>
          <p:cNvSpPr>
            <a:spLocks noGrp="1"/>
          </p:cNvSpPr>
          <p:nvPr>
            <p:ph type="chart" sz="quarter" idx="14"/>
          </p:nvPr>
        </p:nvSpPr>
        <p:spPr>
          <a:xfrm>
            <a:off x="199086" y="1600202"/>
            <a:ext cx="11810881" cy="4525963"/>
          </a:xfrm>
          <a:prstGeom prst="rect">
            <a:avLst/>
          </a:prstGeom>
          <a:ln>
            <a:noFill/>
          </a:ln>
        </p:spPr>
        <p:txBody>
          <a:bodyPr rtlCol="0">
            <a:normAutofit/>
          </a:bodyPr>
          <a:lstStyle>
            <a:lvl1pPr marL="0" indent="0">
              <a:buNone/>
              <a:defRPr/>
            </a:lvl1pPr>
          </a:lstStyle>
          <a:p>
            <a:pPr lvl="0"/>
            <a:r>
              <a:rPr lang="en-US" noProof="0"/>
              <a:t>Click icon to add chart</a:t>
            </a:r>
            <a:endParaRPr lang="en-US" noProof="0" dirty="0"/>
          </a:p>
        </p:txBody>
      </p:sp>
      <p:sp>
        <p:nvSpPr>
          <p:cNvPr id="7"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and content">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199086" y="71967"/>
            <a:ext cx="11810881" cy="1143000"/>
          </a:xfrm>
          <a:prstGeom prst="rect">
            <a:avLst/>
          </a:prstGeom>
        </p:spPr>
        <p:txBody>
          <a:bodyPr rtlCol="0">
            <a:normAutofit/>
          </a:bodyPr>
          <a:lstStyle>
            <a:lvl1pPr>
              <a:defRPr baseline="0"/>
            </a:lvl1pPr>
          </a:lstStyle>
          <a:p>
            <a:r>
              <a:rPr lang="en-US"/>
              <a:t>Click to edit Master title style</a:t>
            </a:r>
            <a:endParaRPr lang="en-US" dirty="0"/>
          </a:p>
        </p:txBody>
      </p:sp>
      <p:sp>
        <p:nvSpPr>
          <p:cNvPr id="9" name="Text Placeholder 1"/>
          <p:cNvSpPr>
            <a:spLocks noGrp="1"/>
          </p:cNvSpPr>
          <p:nvPr>
            <p:ph type="body" sz="quarter" idx="14"/>
          </p:nvPr>
        </p:nvSpPr>
        <p:spPr>
          <a:xfrm>
            <a:off x="199085" y="1601898"/>
            <a:ext cx="5856276" cy="512233"/>
          </a:xfrm>
          <a:prstGeom prst="rect">
            <a:avLst/>
          </a:prstGeom>
          <a:ln>
            <a:noFill/>
          </a:ln>
        </p:spPr>
        <p:txBody>
          <a:bodyPr/>
          <a:lstStyle>
            <a:lvl1pPr marL="0" indent="0" algn="ctr">
              <a:buNone/>
              <a:defRPr b="1" baseline="0"/>
            </a:lvl1pPr>
          </a:lstStyle>
          <a:p>
            <a:pPr lvl="0"/>
            <a:r>
              <a:rPr lang="en-US"/>
              <a:t>Click to edit Master text styles</a:t>
            </a:r>
          </a:p>
        </p:txBody>
      </p:sp>
      <p:sp>
        <p:nvSpPr>
          <p:cNvPr id="7" name="Content Placeholder 2"/>
          <p:cNvSpPr>
            <a:spLocks noGrp="1"/>
          </p:cNvSpPr>
          <p:nvPr>
            <p:ph idx="12"/>
          </p:nvPr>
        </p:nvSpPr>
        <p:spPr>
          <a:xfrm>
            <a:off x="6153690" y="1601897"/>
            <a:ext cx="5856276" cy="4525963"/>
          </a:xfrm>
          <a:prstGeom prst="rect">
            <a:avLst/>
          </a:prstGeom>
          <a:ln>
            <a:solidFill>
              <a:schemeClr val="bg1">
                <a:lumMod val="75000"/>
              </a:schemeClr>
            </a:solidFill>
          </a:ln>
        </p:spPr>
        <p:txBody>
          <a:bodyPr/>
          <a:lstStyle>
            <a:lvl1pPr marL="346075" indent="-346075">
              <a:buFont typeface="Arial" panose="020B0604020202020204" pitchFamily="34" charset="0"/>
              <a:buChar char="►"/>
              <a:tabLst/>
              <a:defRPr lang="en-US" sz="2600" kern="1200" baseline="0" dirty="0" smtClean="0">
                <a:solidFill>
                  <a:schemeClr val="tx1"/>
                </a:solidFill>
                <a:latin typeface="+mn-lt"/>
                <a:ea typeface="+mn-ea"/>
                <a:cs typeface="+mn-cs"/>
              </a:defRPr>
            </a:lvl1pPr>
            <a:lvl2pPr marL="574675" indent="-215900">
              <a:buFont typeface="Arial" charset="0"/>
              <a:buChar char="•"/>
              <a:tabLst/>
              <a:defRPr sz="2400"/>
            </a:lvl2pPr>
            <a:lvl3pPr marL="869950" indent="-220663">
              <a:buSzPct val="80000"/>
              <a:buFont typeface="Courier New" charset="0"/>
              <a:buChar char="o"/>
              <a:tabLst/>
              <a:defRPr/>
            </a:lvl3pPr>
          </a:lstStyle>
          <a:p>
            <a:pPr lvl="0"/>
            <a:r>
              <a:rPr lang="en-US"/>
              <a:t>Click to edit Master text styles</a:t>
            </a:r>
          </a:p>
          <a:p>
            <a:pPr lvl="1"/>
            <a:r>
              <a:rPr lang="en-US"/>
              <a:t>Second level</a:t>
            </a:r>
          </a:p>
          <a:p>
            <a:pPr lvl="2"/>
            <a:r>
              <a:rPr lang="en-US"/>
              <a:t>Third level</a:t>
            </a:r>
          </a:p>
        </p:txBody>
      </p:sp>
      <p:sp>
        <p:nvSpPr>
          <p:cNvPr id="10"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
        <p:nvSpPr>
          <p:cNvPr id="8" name="Content Placeholder 1"/>
          <p:cNvSpPr>
            <a:spLocks noGrp="1"/>
          </p:cNvSpPr>
          <p:nvPr>
            <p:ph idx="13" hasCustomPrompt="1"/>
          </p:nvPr>
        </p:nvSpPr>
        <p:spPr>
          <a:xfrm>
            <a:off x="199085" y="2114130"/>
            <a:ext cx="5855352" cy="4012034"/>
          </a:xfrm>
          <a:prstGeom prst="rect">
            <a:avLst/>
          </a:prstGeom>
        </p:spPr>
        <p:txBody>
          <a:bodyPr/>
          <a:lstStyle>
            <a:lvl1pPr marL="346075" indent="-346075">
              <a:buFont typeface="Arial" panose="020B0604020202020204" pitchFamily="34" charset="0"/>
              <a:buChar char="►"/>
              <a:tabLst/>
              <a:defRPr sz="2600" baseline="0"/>
            </a:lvl1pPr>
            <a:lvl2pPr marL="574675" indent="-215900">
              <a:buFont typeface="Arial" charset="0"/>
              <a:buChar char="•"/>
              <a:tabLst/>
              <a:defRPr sz="2400"/>
            </a:lvl2pPr>
            <a:lvl3pPr marL="869950" indent="-220663">
              <a:buSzPct val="80000"/>
              <a:buFont typeface="Courier New" charset="0"/>
              <a:buChar char="o"/>
              <a:tabLst/>
              <a:defRPr/>
            </a:lvl3pPr>
            <a:lvl4pPr marL="1371600" indent="0">
              <a:buNone/>
              <a:defRPr/>
            </a:lvl4pPr>
            <a:lvl5pPr marL="1828800" indent="0">
              <a:buNone/>
              <a:defRPr/>
            </a:lvl5pPr>
          </a:lstStyle>
          <a:p>
            <a:pPr lvl="0"/>
            <a:r>
              <a:rPr lang="en-US" altLang="x-none" dirty="0"/>
              <a:t>Click to add first-level bullet</a:t>
            </a:r>
          </a:p>
          <a:p>
            <a:pPr lvl="1"/>
            <a:r>
              <a:rPr lang="en-US" altLang="x-none" dirty="0"/>
              <a:t>Second level</a:t>
            </a:r>
          </a:p>
          <a:p>
            <a:pPr lvl="2"/>
            <a:r>
              <a:rPr lang="en-US" altLang="x-none" dirty="0"/>
              <a:t>Third level</a:t>
            </a:r>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line blue">
    <p:bg>
      <p:bgPr>
        <a:solidFill>
          <a:srgbClr val="15478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9086" y="2857500"/>
            <a:ext cx="11810881" cy="1143000"/>
          </a:xfrm>
        </p:spPr>
        <p:txBody>
          <a:bodyPr>
            <a:normAutofit/>
          </a:bodyPr>
          <a:lstStyle>
            <a:lvl1pPr algn="ctr">
              <a:defRPr/>
            </a:lvl1pPr>
          </a:lstStyle>
          <a:p>
            <a:r>
              <a:rPr lang="en-US"/>
              <a:t>Click to edit Master title style</a:t>
            </a:r>
            <a:endParaRPr lang="en-US" dirty="0"/>
          </a:p>
        </p:txBody>
      </p:sp>
      <p:sp>
        <p:nvSpPr>
          <p:cNvPr id="5"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FFFFFF"/>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idden title, big photo">
    <p:spTree>
      <p:nvGrpSpPr>
        <p:cNvPr id="1" name=""/>
        <p:cNvGrpSpPr/>
        <p:nvPr/>
      </p:nvGrpSpPr>
      <p:grpSpPr>
        <a:xfrm>
          <a:off x="0" y="0"/>
          <a:ext cx="0" cy="0"/>
          <a:chOff x="0" y="0"/>
          <a:chExt cx="0" cy="0"/>
        </a:xfrm>
      </p:grpSpPr>
      <p:sp>
        <p:nvSpPr>
          <p:cNvPr id="2" name="Title 1"/>
          <p:cNvSpPr>
            <a:spLocks noGrp="1"/>
          </p:cNvSpPr>
          <p:nvPr>
            <p:ph type="title"/>
          </p:nvPr>
        </p:nvSpPr>
        <p:spPr>
          <a:xfrm>
            <a:off x="199086" y="1488948"/>
            <a:ext cx="11810881" cy="1143000"/>
          </a:xfrm>
        </p:spPr>
        <p:txBody>
          <a:bodyPr/>
          <a:lstStyle>
            <a:lvl1pPr>
              <a:defRPr baseline="0">
                <a:solidFill>
                  <a:schemeClr val="tx1"/>
                </a:solidFill>
              </a:defRPr>
            </a:lvl1pPr>
          </a:lstStyle>
          <a:p>
            <a:r>
              <a:rPr lang="en-US"/>
              <a:t>Click to edit Master title style</a:t>
            </a:r>
            <a:endParaRPr lang="en-US" dirty="0"/>
          </a:p>
        </p:txBody>
      </p:sp>
      <p:sp>
        <p:nvSpPr>
          <p:cNvPr id="4" name="Picture Placeholder 1"/>
          <p:cNvSpPr>
            <a:spLocks noGrp="1"/>
          </p:cNvSpPr>
          <p:nvPr>
            <p:ph type="pic" sz="quarter" idx="13"/>
          </p:nvPr>
        </p:nvSpPr>
        <p:spPr>
          <a:xfrm>
            <a:off x="0" y="0"/>
            <a:ext cx="12192000" cy="6858000"/>
          </a:xfrm>
          <a:prstGeom prst="rect">
            <a:avLst/>
          </a:prstGeom>
        </p:spPr>
        <p:txBody>
          <a:bodyPr rtlCol="0">
            <a:normAutofit/>
          </a:bodyPr>
          <a:lstStyle>
            <a:lvl1pPr marL="0" indent="0">
              <a:buNone/>
              <a:defRPr baseline="0">
                <a:solidFill>
                  <a:schemeClr val="bg1"/>
                </a:solidFill>
              </a:defRPr>
            </a:lvl1pPr>
          </a:lstStyle>
          <a:p>
            <a:pPr lvl="0"/>
            <a:r>
              <a:rPr lang="en-US" noProof="0"/>
              <a:t>Drag picture to placeholder or click icon to add</a:t>
            </a:r>
            <a:endParaRPr lang="en-US" noProof="0" dirty="0"/>
          </a:p>
        </p:txBody>
      </p:sp>
      <p:sp>
        <p:nvSpPr>
          <p:cNvPr id="7"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photo">
    <p:spTree>
      <p:nvGrpSpPr>
        <p:cNvPr id="1" name=""/>
        <p:cNvGrpSpPr/>
        <p:nvPr/>
      </p:nvGrpSpPr>
      <p:grpSpPr>
        <a:xfrm>
          <a:off x="0" y="0"/>
          <a:ext cx="0" cy="0"/>
          <a:chOff x="0" y="0"/>
          <a:chExt cx="0" cy="0"/>
        </a:xfrm>
      </p:grpSpPr>
      <p:sp>
        <p:nvSpPr>
          <p:cNvPr id="7" name="Title 1"/>
          <p:cNvSpPr>
            <a:spLocks noGrp="1"/>
          </p:cNvSpPr>
          <p:nvPr>
            <p:ph type="title"/>
          </p:nvPr>
        </p:nvSpPr>
        <p:spPr>
          <a:xfrm>
            <a:off x="199086" y="71967"/>
            <a:ext cx="11810881" cy="1143000"/>
          </a:xfrm>
          <a:prstGeom prst="rect">
            <a:avLst/>
          </a:prstGeom>
        </p:spPr>
        <p:txBody>
          <a:bodyPr rtlCol="0">
            <a:normAutofit/>
          </a:bodyPr>
          <a:lstStyle>
            <a:lvl1pPr>
              <a:defRPr baseline="0"/>
            </a:lvl1pPr>
          </a:lstStyle>
          <a:p>
            <a:r>
              <a:rPr lang="en-US"/>
              <a:t>Click to edit Master title style</a:t>
            </a:r>
            <a:endParaRPr lang="en-US" dirty="0"/>
          </a:p>
        </p:txBody>
      </p:sp>
      <p:sp>
        <p:nvSpPr>
          <p:cNvPr id="4" name="Picture Placeholder 1"/>
          <p:cNvSpPr>
            <a:spLocks noGrp="1"/>
          </p:cNvSpPr>
          <p:nvPr>
            <p:ph type="pic" sz="quarter" idx="13"/>
          </p:nvPr>
        </p:nvSpPr>
        <p:spPr>
          <a:xfrm>
            <a:off x="0" y="1286934"/>
            <a:ext cx="12192000" cy="5571067"/>
          </a:xfrm>
          <a:prstGeom prst="rect">
            <a:avLst/>
          </a:prstGeom>
        </p:spPr>
        <p:txBody>
          <a:bodyPr rtlCol="0">
            <a:normAutofit/>
          </a:bodyPr>
          <a:lstStyle>
            <a:lvl1pPr marL="0" indent="0">
              <a:buNone/>
              <a:defRPr baseline="0"/>
            </a:lvl1pPr>
          </a:lstStyle>
          <a:p>
            <a:pPr lvl="0"/>
            <a:r>
              <a:rPr lang="en-US" noProof="0"/>
              <a:t>Drag picture to placeholder or click icon to add</a:t>
            </a:r>
            <a:endParaRPr lang="en-US" noProof="0" dirty="0"/>
          </a:p>
        </p:txBody>
      </p:sp>
      <p:sp>
        <p:nvSpPr>
          <p:cNvPr id="9"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3 content">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199086" y="71967"/>
            <a:ext cx="11810881" cy="1143000"/>
          </a:xfrm>
          <a:prstGeom prst="rect">
            <a:avLst/>
          </a:prstGeom>
        </p:spPr>
        <p:txBody>
          <a:bodyPr rtlCol="0">
            <a:normAutofit/>
          </a:bodyPr>
          <a:lstStyle>
            <a:lvl1pPr>
              <a:defRPr baseline="0"/>
            </a:lvl1pPr>
          </a:lstStyle>
          <a:p>
            <a:r>
              <a:rPr lang="en-US"/>
              <a:t>Click to edit Master title style</a:t>
            </a:r>
            <a:endParaRPr lang="en-US" dirty="0"/>
          </a:p>
        </p:txBody>
      </p:sp>
      <p:sp>
        <p:nvSpPr>
          <p:cNvPr id="17" name="Text Placeholder 1"/>
          <p:cNvSpPr>
            <a:spLocks noGrp="1"/>
          </p:cNvSpPr>
          <p:nvPr>
            <p:ph idx="1"/>
          </p:nvPr>
        </p:nvSpPr>
        <p:spPr>
          <a:xfrm>
            <a:off x="199086" y="1600202"/>
            <a:ext cx="3797183" cy="4525963"/>
          </a:xfrm>
          <a:prstGeom prst="rect">
            <a:avLst/>
          </a:prstGeom>
          <a:ln>
            <a:solidFill>
              <a:schemeClr val="bg1">
                <a:lumMod val="75000"/>
              </a:schemeClr>
            </a:solidFill>
          </a:ln>
        </p:spPr>
        <p:txBody>
          <a:bodyPr/>
          <a:lstStyle>
            <a:lvl1pPr marL="346075" indent="-346075">
              <a:buFont typeface="Arial" panose="020B0604020202020204" pitchFamily="34" charset="0"/>
              <a:buChar char="►"/>
              <a:tabLst/>
              <a:defRPr lang="en-US" sz="2600" kern="1200" baseline="0" dirty="0" smtClean="0">
                <a:solidFill>
                  <a:schemeClr val="tx1"/>
                </a:solidFill>
                <a:latin typeface="+mn-lt"/>
                <a:ea typeface="+mn-ea"/>
                <a:cs typeface="+mn-cs"/>
              </a:defRPr>
            </a:lvl1pPr>
            <a:lvl2pPr marL="525463" indent="-241300">
              <a:buFont typeface="Arial" charset="0"/>
              <a:buChar char="•"/>
              <a:tabLst/>
              <a:defRPr sz="2400"/>
            </a:lvl2pPr>
            <a:lvl3pPr marL="798513" indent="-230188">
              <a:buSzPct val="80000"/>
              <a:buFont typeface="Courier New" charset="0"/>
              <a:buChar char="o"/>
              <a:defRPr/>
            </a:lvl3pPr>
          </a:lstStyle>
          <a:p>
            <a:pPr lvl="0"/>
            <a:r>
              <a:rPr lang="en-US"/>
              <a:t>Click to edit Master text styles</a:t>
            </a:r>
          </a:p>
          <a:p>
            <a:pPr lvl="1"/>
            <a:r>
              <a:rPr lang="en-US"/>
              <a:t>Second level</a:t>
            </a:r>
          </a:p>
          <a:p>
            <a:pPr lvl="2"/>
            <a:r>
              <a:rPr lang="en-US"/>
              <a:t>Third level</a:t>
            </a:r>
          </a:p>
        </p:txBody>
      </p:sp>
      <p:sp>
        <p:nvSpPr>
          <p:cNvPr id="13" name="Text Placeholder 2"/>
          <p:cNvSpPr>
            <a:spLocks noGrp="1"/>
          </p:cNvSpPr>
          <p:nvPr>
            <p:ph idx="13"/>
          </p:nvPr>
        </p:nvSpPr>
        <p:spPr>
          <a:xfrm>
            <a:off x="4205935" y="1600202"/>
            <a:ext cx="3797183" cy="4525963"/>
          </a:xfrm>
          <a:prstGeom prst="rect">
            <a:avLst/>
          </a:prstGeom>
          <a:ln>
            <a:solidFill>
              <a:schemeClr val="bg1">
                <a:lumMod val="75000"/>
              </a:schemeClr>
            </a:solidFill>
          </a:ln>
        </p:spPr>
        <p:txBody>
          <a:bodyPr/>
          <a:lstStyle>
            <a:lvl1pPr marL="346075" indent="-346075">
              <a:buFont typeface="Arial" panose="020B0604020202020204" pitchFamily="34" charset="0"/>
              <a:buChar char="►"/>
              <a:tabLst/>
              <a:defRPr lang="en-US" sz="2600" kern="1200" baseline="0" dirty="0" smtClean="0">
                <a:solidFill>
                  <a:schemeClr val="tx1"/>
                </a:solidFill>
                <a:latin typeface="+mn-lt"/>
                <a:ea typeface="+mn-ea"/>
                <a:cs typeface="+mn-cs"/>
              </a:defRPr>
            </a:lvl1pPr>
            <a:lvl2pPr marL="525463" indent="-241300">
              <a:buFont typeface="Arial" charset="0"/>
              <a:buChar char="•"/>
              <a:tabLst/>
              <a:defRPr sz="2400"/>
            </a:lvl2pPr>
            <a:lvl3pPr marL="798513" indent="-230188">
              <a:buSzPct val="80000"/>
              <a:buFont typeface="Courier New" charset="0"/>
              <a:buChar char="o"/>
              <a:defRPr/>
            </a:lvl3pPr>
          </a:lstStyle>
          <a:p>
            <a:pPr lvl="0"/>
            <a:r>
              <a:rPr lang="en-US"/>
              <a:t>Click to edit Master text styles</a:t>
            </a:r>
          </a:p>
          <a:p>
            <a:pPr lvl="1"/>
            <a:r>
              <a:rPr lang="en-US"/>
              <a:t>Second level</a:t>
            </a:r>
          </a:p>
          <a:p>
            <a:pPr lvl="2"/>
            <a:r>
              <a:rPr lang="en-US"/>
              <a:t>Third level</a:t>
            </a:r>
          </a:p>
        </p:txBody>
      </p:sp>
      <p:sp>
        <p:nvSpPr>
          <p:cNvPr id="12" name="Text Placeholder 3"/>
          <p:cNvSpPr>
            <a:spLocks noGrp="1"/>
          </p:cNvSpPr>
          <p:nvPr>
            <p:ph idx="12"/>
          </p:nvPr>
        </p:nvSpPr>
        <p:spPr>
          <a:xfrm>
            <a:off x="8212783" y="1600202"/>
            <a:ext cx="3797183" cy="4525963"/>
          </a:xfrm>
          <a:prstGeom prst="rect">
            <a:avLst/>
          </a:prstGeom>
          <a:ln>
            <a:solidFill>
              <a:schemeClr val="bg1">
                <a:lumMod val="75000"/>
              </a:schemeClr>
            </a:solidFill>
          </a:ln>
        </p:spPr>
        <p:txBody>
          <a:bodyPr/>
          <a:lstStyle>
            <a:lvl1pPr marL="346075" indent="-346075">
              <a:buFont typeface="Arial" panose="020B0604020202020204" pitchFamily="34" charset="0"/>
              <a:buChar char="►"/>
              <a:tabLst/>
              <a:defRPr lang="en-US" sz="2600" kern="1200" baseline="0" dirty="0" smtClean="0">
                <a:solidFill>
                  <a:schemeClr val="tx1"/>
                </a:solidFill>
                <a:latin typeface="+mn-lt"/>
                <a:ea typeface="+mn-ea"/>
                <a:cs typeface="+mn-cs"/>
              </a:defRPr>
            </a:lvl1pPr>
            <a:lvl2pPr marL="525463" indent="-241300">
              <a:buFont typeface="Arial" charset="0"/>
              <a:buChar char="•"/>
              <a:tabLst/>
              <a:defRPr sz="2400"/>
            </a:lvl2pPr>
            <a:lvl3pPr marL="798513" indent="-230188">
              <a:buSzPct val="80000"/>
              <a:buFont typeface="Courier New" charset="0"/>
              <a:buChar char="o"/>
              <a:defRPr/>
            </a:lvl3pPr>
          </a:lstStyle>
          <a:p>
            <a:pPr lvl="0"/>
            <a:r>
              <a:rPr lang="en-US"/>
              <a:t>Click to edit Master text styles</a:t>
            </a:r>
          </a:p>
          <a:p>
            <a:pPr lvl="1"/>
            <a:r>
              <a:rPr lang="en-US"/>
              <a:t>Second level</a:t>
            </a:r>
          </a:p>
          <a:p>
            <a:pPr lvl="2"/>
            <a:r>
              <a:rPr lang="en-US"/>
              <a:t>Third level</a:t>
            </a:r>
          </a:p>
        </p:txBody>
      </p:sp>
      <p:sp>
        <p:nvSpPr>
          <p:cNvPr id="10"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mp; 3 photo with captions">
    <p:spTree>
      <p:nvGrpSpPr>
        <p:cNvPr id="1" name=""/>
        <p:cNvGrpSpPr/>
        <p:nvPr/>
      </p:nvGrpSpPr>
      <p:grpSpPr>
        <a:xfrm>
          <a:off x="0" y="0"/>
          <a:ext cx="0" cy="0"/>
          <a:chOff x="0" y="0"/>
          <a:chExt cx="0" cy="0"/>
        </a:xfrm>
      </p:grpSpPr>
      <p:sp>
        <p:nvSpPr>
          <p:cNvPr id="7" name="Title 1"/>
          <p:cNvSpPr>
            <a:spLocks noGrp="1"/>
          </p:cNvSpPr>
          <p:nvPr>
            <p:ph type="title"/>
          </p:nvPr>
        </p:nvSpPr>
        <p:spPr>
          <a:xfrm>
            <a:off x="199086" y="71967"/>
            <a:ext cx="11810881" cy="1143000"/>
          </a:xfrm>
          <a:prstGeom prst="rect">
            <a:avLst/>
          </a:prstGeom>
        </p:spPr>
        <p:txBody>
          <a:bodyPr rtlCol="0">
            <a:normAutofit/>
          </a:bodyPr>
          <a:lstStyle>
            <a:lvl1pPr>
              <a:defRPr baseline="0"/>
            </a:lvl1pPr>
          </a:lstStyle>
          <a:p>
            <a:r>
              <a:rPr lang="en-US"/>
              <a:t>Click to edit Master title style</a:t>
            </a:r>
            <a:endParaRPr lang="en-US" dirty="0"/>
          </a:p>
        </p:txBody>
      </p:sp>
      <p:sp>
        <p:nvSpPr>
          <p:cNvPr id="8" name="Picture Placeholder 1"/>
          <p:cNvSpPr>
            <a:spLocks noGrp="1"/>
          </p:cNvSpPr>
          <p:nvPr>
            <p:ph type="pic" sz="quarter" idx="13"/>
          </p:nvPr>
        </p:nvSpPr>
        <p:spPr>
          <a:xfrm>
            <a:off x="191609" y="1604012"/>
            <a:ext cx="3810729" cy="4018984"/>
          </a:xfrm>
          <a:prstGeom prst="rect">
            <a:avLst/>
          </a:prstGeom>
          <a:ln>
            <a:solidFill>
              <a:schemeClr val="bg1">
                <a:lumMod val="75000"/>
              </a:schemeClr>
            </a:solidFill>
          </a:ln>
        </p:spPr>
        <p:txBody>
          <a:bodyPr rtlCol="0">
            <a:normAutofit/>
          </a:bodyPr>
          <a:lstStyle>
            <a:lvl1pPr marL="0" indent="0">
              <a:buNone/>
              <a:defRPr>
                <a:solidFill>
                  <a:schemeClr val="tx1"/>
                </a:solidFill>
              </a:defRPr>
            </a:lvl1pPr>
          </a:lstStyle>
          <a:p>
            <a:pPr lvl="0"/>
            <a:r>
              <a:rPr lang="en-US" noProof="0"/>
              <a:t>Drag picture to placeholder or click icon to add</a:t>
            </a:r>
            <a:endParaRPr lang="en-US" noProof="0" dirty="0"/>
          </a:p>
        </p:txBody>
      </p:sp>
      <p:sp>
        <p:nvSpPr>
          <p:cNvPr id="10" name="Text Placeholder 1"/>
          <p:cNvSpPr>
            <a:spLocks noGrp="1"/>
          </p:cNvSpPr>
          <p:nvPr>
            <p:ph type="body" sz="quarter" idx="15"/>
          </p:nvPr>
        </p:nvSpPr>
        <p:spPr>
          <a:xfrm>
            <a:off x="188923" y="5742943"/>
            <a:ext cx="3816096" cy="601133"/>
          </a:xfrm>
          <a:prstGeom prst="rect">
            <a:avLst/>
          </a:prstGeom>
          <a:ln>
            <a:noFill/>
          </a:ln>
        </p:spPr>
        <p:txBody>
          <a:bodyPr>
            <a:noAutofit/>
          </a:bodyPr>
          <a:lstStyle>
            <a:lvl1pPr marL="0" indent="0" algn="ctr">
              <a:buNone/>
              <a:defRPr sz="1400">
                <a:solidFill>
                  <a:schemeClr val="tx1"/>
                </a:solidFill>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a:t>Click to edit Master text styles</a:t>
            </a:r>
          </a:p>
        </p:txBody>
      </p:sp>
      <p:sp>
        <p:nvSpPr>
          <p:cNvPr id="14" name="Picture Placeholder 2"/>
          <p:cNvSpPr>
            <a:spLocks noGrp="1"/>
          </p:cNvSpPr>
          <p:nvPr>
            <p:ph type="pic" sz="quarter" idx="22"/>
          </p:nvPr>
        </p:nvSpPr>
        <p:spPr>
          <a:xfrm>
            <a:off x="4199469" y="1604012"/>
            <a:ext cx="3810729" cy="4018984"/>
          </a:xfrm>
          <a:prstGeom prst="rect">
            <a:avLst/>
          </a:prstGeom>
          <a:ln>
            <a:solidFill>
              <a:schemeClr val="bg1">
                <a:lumMod val="75000"/>
              </a:schemeClr>
            </a:solidFill>
          </a:ln>
        </p:spPr>
        <p:txBody>
          <a:bodyPr rtlCol="0">
            <a:normAutofit/>
          </a:bodyPr>
          <a:lstStyle>
            <a:lvl1pPr marL="0" indent="0">
              <a:buNone/>
              <a:defRPr>
                <a:solidFill>
                  <a:schemeClr val="tx1"/>
                </a:solidFill>
              </a:defRPr>
            </a:lvl1pPr>
          </a:lstStyle>
          <a:p>
            <a:pPr lvl="0"/>
            <a:r>
              <a:rPr lang="en-US" noProof="0"/>
              <a:t>Drag picture to placeholder or click icon to add</a:t>
            </a:r>
            <a:endParaRPr lang="en-US" noProof="0" dirty="0"/>
          </a:p>
        </p:txBody>
      </p:sp>
      <p:sp>
        <p:nvSpPr>
          <p:cNvPr id="11" name="Text Placeholder 2"/>
          <p:cNvSpPr>
            <a:spLocks noGrp="1"/>
          </p:cNvSpPr>
          <p:nvPr>
            <p:ph type="body" sz="quarter" idx="19"/>
          </p:nvPr>
        </p:nvSpPr>
        <p:spPr>
          <a:xfrm>
            <a:off x="4199469" y="5742943"/>
            <a:ext cx="3810729" cy="601133"/>
          </a:xfrm>
          <a:prstGeom prst="rect">
            <a:avLst/>
          </a:prstGeom>
          <a:ln>
            <a:noFill/>
          </a:ln>
        </p:spPr>
        <p:txBody>
          <a:bodyPr>
            <a:noAutofit/>
          </a:bodyPr>
          <a:lstStyle>
            <a:lvl1pPr marL="0" indent="0" algn="ctr">
              <a:buNone/>
              <a:defRPr sz="1400">
                <a:solidFill>
                  <a:schemeClr val="tx1"/>
                </a:solidFill>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a:t>Click to edit Master text styles</a:t>
            </a:r>
          </a:p>
        </p:txBody>
      </p:sp>
      <p:sp>
        <p:nvSpPr>
          <p:cNvPr id="13" name="Picture Placeholder 3"/>
          <p:cNvSpPr>
            <a:spLocks noGrp="1"/>
          </p:cNvSpPr>
          <p:nvPr>
            <p:ph type="pic" sz="quarter" idx="21"/>
          </p:nvPr>
        </p:nvSpPr>
        <p:spPr>
          <a:xfrm>
            <a:off x="8199238" y="1604012"/>
            <a:ext cx="3810729" cy="4018984"/>
          </a:xfrm>
          <a:prstGeom prst="rect">
            <a:avLst/>
          </a:prstGeom>
          <a:ln>
            <a:solidFill>
              <a:schemeClr val="bg1">
                <a:lumMod val="75000"/>
              </a:schemeClr>
            </a:solidFill>
          </a:ln>
        </p:spPr>
        <p:txBody>
          <a:bodyPr rtlCol="0">
            <a:normAutofit/>
          </a:bodyPr>
          <a:lstStyle>
            <a:lvl1pPr marL="0" indent="0">
              <a:buNone/>
              <a:defRPr>
                <a:solidFill>
                  <a:schemeClr val="tx1"/>
                </a:solidFill>
              </a:defRPr>
            </a:lvl1pPr>
          </a:lstStyle>
          <a:p>
            <a:pPr lvl="0"/>
            <a:r>
              <a:rPr lang="en-US" noProof="0"/>
              <a:t>Drag picture to placeholder or click icon to add</a:t>
            </a:r>
            <a:endParaRPr lang="en-US" noProof="0" dirty="0"/>
          </a:p>
        </p:txBody>
      </p:sp>
      <p:sp>
        <p:nvSpPr>
          <p:cNvPr id="12" name="Text Placeholder 3"/>
          <p:cNvSpPr>
            <a:spLocks noGrp="1"/>
          </p:cNvSpPr>
          <p:nvPr>
            <p:ph type="body" sz="quarter" idx="20"/>
          </p:nvPr>
        </p:nvSpPr>
        <p:spPr>
          <a:xfrm>
            <a:off x="8199237" y="5742943"/>
            <a:ext cx="3810728" cy="601133"/>
          </a:xfrm>
          <a:prstGeom prst="rect">
            <a:avLst/>
          </a:prstGeom>
          <a:ln>
            <a:noFill/>
          </a:ln>
        </p:spPr>
        <p:txBody>
          <a:bodyPr>
            <a:noAutofit/>
          </a:bodyPr>
          <a:lstStyle>
            <a:lvl1pPr marL="0" indent="0" algn="ctr">
              <a:buNone/>
              <a:defRPr sz="1400">
                <a:solidFill>
                  <a:schemeClr val="tx1"/>
                </a:solidFill>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a:t>Click to edit Master text styles</a:t>
            </a:r>
          </a:p>
        </p:txBody>
      </p:sp>
      <p:sp>
        <p:nvSpPr>
          <p:cNvPr id="9"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photo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4" name="Picture Placeholder 1"/>
          <p:cNvSpPr>
            <a:spLocks noGrp="1"/>
          </p:cNvSpPr>
          <p:nvPr>
            <p:ph type="pic" sz="quarter" idx="13"/>
          </p:nvPr>
        </p:nvSpPr>
        <p:spPr>
          <a:xfrm>
            <a:off x="199084" y="1605279"/>
            <a:ext cx="5863893" cy="4023360"/>
          </a:xfrm>
          <a:prstGeom prst="rect">
            <a:avLst/>
          </a:prstGeom>
          <a:ln>
            <a:solidFill>
              <a:schemeClr val="bg1">
                <a:lumMod val="75000"/>
              </a:schemeClr>
            </a:solidFill>
          </a:ln>
        </p:spPr>
        <p:txBody>
          <a:bodyPr rtlCol="0">
            <a:normAutofit/>
          </a:bodyPr>
          <a:lstStyle>
            <a:lvl1pPr marL="0" indent="0">
              <a:buNone/>
              <a:defRPr>
                <a:solidFill>
                  <a:schemeClr val="bg1"/>
                </a:solidFill>
              </a:defRPr>
            </a:lvl1pPr>
          </a:lstStyle>
          <a:p>
            <a:pPr lvl="0"/>
            <a:r>
              <a:rPr lang="en-US" noProof="0"/>
              <a:t>Drag picture to placeholder or click icon to add</a:t>
            </a:r>
            <a:endParaRPr lang="en-US" noProof="0" dirty="0"/>
          </a:p>
        </p:txBody>
      </p:sp>
      <p:sp>
        <p:nvSpPr>
          <p:cNvPr id="8" name="Text Placeholder 1"/>
          <p:cNvSpPr>
            <a:spLocks noGrp="1"/>
          </p:cNvSpPr>
          <p:nvPr>
            <p:ph type="body" sz="quarter" idx="15"/>
          </p:nvPr>
        </p:nvSpPr>
        <p:spPr>
          <a:xfrm>
            <a:off x="199084" y="5742433"/>
            <a:ext cx="5863893" cy="601133"/>
          </a:xfrm>
          <a:prstGeom prst="rect">
            <a:avLst/>
          </a:prstGeom>
          <a:ln>
            <a:noFill/>
          </a:ln>
        </p:spPr>
        <p:txBody>
          <a:bodyPr>
            <a:noAutofit/>
          </a:bodyPr>
          <a:lstStyle>
            <a:lvl1pPr marL="0" indent="0" algn="ctr">
              <a:buNone/>
              <a:defRPr sz="1400" baseline="0">
                <a:solidFill>
                  <a:srgbClr val="000000"/>
                </a:solidFill>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a:t>Click to edit Master text styles</a:t>
            </a:r>
          </a:p>
        </p:txBody>
      </p:sp>
      <p:sp>
        <p:nvSpPr>
          <p:cNvPr id="11" name="Picture Placeholder 2"/>
          <p:cNvSpPr>
            <a:spLocks noGrp="1"/>
          </p:cNvSpPr>
          <p:nvPr>
            <p:ph type="pic" sz="quarter" idx="17"/>
          </p:nvPr>
        </p:nvSpPr>
        <p:spPr>
          <a:xfrm>
            <a:off x="6156113" y="1605279"/>
            <a:ext cx="5864352" cy="4023360"/>
          </a:xfrm>
          <a:prstGeom prst="rect">
            <a:avLst/>
          </a:prstGeom>
          <a:ln>
            <a:solidFill>
              <a:schemeClr val="bg1">
                <a:lumMod val="75000"/>
              </a:schemeClr>
            </a:solidFill>
          </a:ln>
        </p:spPr>
        <p:txBody>
          <a:bodyPr rtlCol="0">
            <a:normAutofit/>
          </a:bodyPr>
          <a:lstStyle>
            <a:lvl1pPr marL="0" indent="0">
              <a:buNone/>
              <a:defRPr>
                <a:solidFill>
                  <a:schemeClr val="bg1"/>
                </a:solidFill>
              </a:defRPr>
            </a:lvl1pPr>
          </a:lstStyle>
          <a:p>
            <a:pPr lvl="0"/>
            <a:r>
              <a:rPr lang="en-US" noProof="0"/>
              <a:t>Drag picture to placeholder or click icon to add</a:t>
            </a:r>
            <a:endParaRPr lang="en-US" noProof="0" dirty="0"/>
          </a:p>
        </p:txBody>
      </p:sp>
      <p:sp>
        <p:nvSpPr>
          <p:cNvPr id="9" name="Text Placeholder 2"/>
          <p:cNvSpPr>
            <a:spLocks noGrp="1"/>
          </p:cNvSpPr>
          <p:nvPr>
            <p:ph type="body" sz="quarter" idx="16"/>
          </p:nvPr>
        </p:nvSpPr>
        <p:spPr>
          <a:xfrm>
            <a:off x="6156113" y="5742433"/>
            <a:ext cx="5853851" cy="601133"/>
          </a:xfrm>
          <a:prstGeom prst="rect">
            <a:avLst/>
          </a:prstGeom>
          <a:ln>
            <a:noFill/>
          </a:ln>
        </p:spPr>
        <p:txBody>
          <a:bodyPr>
            <a:noAutofit/>
          </a:bodyPr>
          <a:lstStyle>
            <a:lvl1pPr marL="0" indent="0" algn="ctr">
              <a:buNone/>
              <a:defRPr sz="1400">
                <a:solidFill>
                  <a:srgbClr val="000000"/>
                </a:solidFill>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a:t>Click to edit Master text styles</a:t>
            </a:r>
          </a:p>
        </p:txBody>
      </p:sp>
      <p:sp>
        <p:nvSpPr>
          <p:cNvPr id="12" name="Source"/>
          <p:cNvSpPr>
            <a:spLocks noGrp="1"/>
          </p:cNvSpPr>
          <p:nvPr>
            <p:ph idx="11"/>
          </p:nvPr>
        </p:nvSpPr>
        <p:spPr>
          <a:xfrm>
            <a:off x="199086"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1219201" y="1524000"/>
            <a:ext cx="10164233" cy="1752600"/>
          </a:xfrm>
        </p:spPr>
        <p:txBody>
          <a:bodyPr/>
          <a:lstStyle>
            <a:lvl1pPr>
              <a:defRPr sz="5000"/>
            </a:lvl1pPr>
          </a:lstStyle>
          <a:p>
            <a:r>
              <a:rPr lang="en-US" altLang="en-US"/>
              <a:t>Click to edit Master title style</a:t>
            </a:r>
          </a:p>
        </p:txBody>
      </p:sp>
      <p:sp>
        <p:nvSpPr>
          <p:cNvPr id="6147" name="Rectangle 3"/>
          <p:cNvSpPr>
            <a:spLocks noGrp="1" noChangeArrowheads="1"/>
          </p:cNvSpPr>
          <p:nvPr>
            <p:ph type="subTitle" idx="1"/>
          </p:nvPr>
        </p:nvSpPr>
        <p:spPr>
          <a:xfrm>
            <a:off x="2641600" y="3962400"/>
            <a:ext cx="8737600" cy="1752600"/>
          </a:xfrm>
          <a:prstGeom prst="rect">
            <a:avLst/>
          </a:prstGeom>
        </p:spPr>
        <p:txBody>
          <a:bodyPr/>
          <a:lstStyle>
            <a:lvl1pPr marL="0" indent="0">
              <a:buFont typeface="Wingdings" pitchFamily="2" charset="2"/>
              <a:buNone/>
              <a:defRPr sz="2800"/>
            </a:lvl1pPr>
          </a:lstStyle>
          <a:p>
            <a:r>
              <a:rPr lang="en-US" altLang="en-US"/>
              <a:t>Click to edit Master subtitle style</a:t>
            </a:r>
          </a:p>
        </p:txBody>
      </p:sp>
      <p:sp>
        <p:nvSpPr>
          <p:cNvPr id="4" name="Rectangle 4"/>
          <p:cNvSpPr>
            <a:spLocks noGrp="1" noChangeArrowheads="1"/>
          </p:cNvSpPr>
          <p:nvPr>
            <p:ph type="dt" sz="half" idx="10"/>
          </p:nvPr>
        </p:nvSpPr>
        <p:spPr>
          <a:xfrm>
            <a:off x="609600" y="6243638"/>
            <a:ext cx="2844800" cy="457200"/>
          </a:xfrm>
          <a:prstGeom prst="rect">
            <a:avLst/>
          </a:prstGeom>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xfrm>
            <a:off x="4165600" y="6243638"/>
            <a:ext cx="3860800" cy="457200"/>
          </a:xfrm>
          <a:prstGeom prst="rect">
            <a:avLst/>
          </a:prstGeom>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xfrm>
            <a:off x="8737600" y="6243638"/>
            <a:ext cx="2844800" cy="457200"/>
          </a:xfrm>
          <a:prstGeom prst="rect">
            <a:avLst/>
          </a:prstGeom>
        </p:spPr>
        <p:txBody>
          <a:bodyPr/>
          <a:lstStyle>
            <a:lvl1pPr>
              <a:defRPr/>
            </a:lvl1pPr>
          </a:lstStyle>
          <a:p>
            <a:pPr>
              <a:defRPr/>
            </a:pPr>
            <a:fld id="{2D628E48-AE5D-1742-BD6B-DB0332A6046A}" type="slidenum">
              <a:rPr lang="en-US" altLang="en-US"/>
              <a:pPr>
                <a:defRPr/>
              </a:pPr>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95818" y="1457326"/>
            <a:ext cx="11400367" cy="5019675"/>
          </a:xfrm>
          <a:prstGeom prst="rect">
            <a:avLst/>
          </a:prstGeom>
          <a:ln>
            <a:noFill/>
          </a:ln>
        </p:spPr>
        <p:txBody>
          <a:bodyPr/>
          <a:lstStyle>
            <a:lvl1pPr marL="409575" indent="-409575">
              <a:tabLst/>
              <a:defRPr/>
            </a:lvl1pPr>
            <a:lvl2pPr marL="693738" indent="-284163">
              <a:tabLst/>
              <a:defRPr/>
            </a:lvl2pPr>
            <a:lvl3pPr marL="1092200" indent="-288925">
              <a:buSzPct val="80000"/>
              <a:tabLst/>
              <a:defRPr/>
            </a:lvl3pPr>
            <a:lvl4pPr marL="1487488" indent="-282575">
              <a:tabLst/>
              <a:defRPr/>
            </a:lvl4pPr>
            <a:lvl5pPr marL="1897063" indent="-29368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xfrm>
            <a:off x="609600" y="6243638"/>
            <a:ext cx="2844800" cy="457200"/>
          </a:xfrm>
          <a:prstGeom prst="rect">
            <a:avLst/>
          </a:prstGeom>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xfrm>
            <a:off x="8737600" y="6243638"/>
            <a:ext cx="2844800" cy="457200"/>
          </a:xfrm>
          <a:prstGeom prst="rect">
            <a:avLst/>
          </a:prstGeom>
        </p:spPr>
        <p:txBody>
          <a:bodyPr/>
          <a:lstStyle>
            <a:lvl1pPr>
              <a:defRPr/>
            </a:lvl1pPr>
          </a:lstStyle>
          <a:p>
            <a:pPr>
              <a:defRPr/>
            </a:pPr>
            <a:fld id="{245B52CA-FE8C-074B-8BDF-CD7E043DB86B}" type="slidenum">
              <a:rPr lang="en-US" altLang="en-US"/>
              <a:pPr>
                <a:defRPr/>
              </a:pPr>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normAutofit/>
          </a:bodyPr>
          <a:lstStyle>
            <a:lvl1pPr marL="0" indent="0">
              <a:buNone/>
              <a:defRPr sz="4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xfrm>
            <a:off x="609600" y="6243638"/>
            <a:ext cx="2844800" cy="457200"/>
          </a:xfrm>
          <a:prstGeom prst="rect">
            <a:avLst/>
          </a:prstGeom>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xfrm>
            <a:off x="8737600" y="6243638"/>
            <a:ext cx="2844800" cy="457200"/>
          </a:xfrm>
          <a:prstGeom prst="rect">
            <a:avLst/>
          </a:prstGeom>
        </p:spPr>
        <p:txBody>
          <a:bodyPr/>
          <a:lstStyle>
            <a:lvl1pPr>
              <a:defRPr/>
            </a:lvl1pPr>
          </a:lstStyle>
          <a:p>
            <a:pPr>
              <a:defRPr/>
            </a:pPr>
            <a:fld id="{420788C1-07DB-A24E-A7AD-BE815BF25317}" type="slidenum">
              <a:rPr lang="en-US" altLang="en-US"/>
              <a:pPr>
                <a:defRPr/>
              </a:pPr>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4"/>
          <p:cNvSpPr>
            <a:spLocks noGrp="1" noChangeArrowheads="1"/>
          </p:cNvSpPr>
          <p:nvPr>
            <p:ph type="dt" sz="half" idx="10"/>
          </p:nvPr>
        </p:nvSpPr>
        <p:spPr>
          <a:xfrm>
            <a:off x="609600" y="6243638"/>
            <a:ext cx="2844800" cy="457200"/>
          </a:xfrm>
          <a:prstGeom prst="rect">
            <a:avLst/>
          </a:prstGeom>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xfrm>
            <a:off x="8737600" y="6243638"/>
            <a:ext cx="2844800" cy="457200"/>
          </a:xfrm>
          <a:prstGeom prst="rect">
            <a:avLst/>
          </a:prstGeom>
        </p:spPr>
        <p:txBody>
          <a:bodyPr/>
          <a:lstStyle>
            <a:lvl1pPr>
              <a:defRPr/>
            </a:lvl1pPr>
          </a:lstStyle>
          <a:p>
            <a:pPr>
              <a:defRPr/>
            </a:pPr>
            <a:fld id="{6EEC44FC-7C13-5B40-A3F8-A3050806C438}" type="slidenum">
              <a:rPr lang="en-US" altLang="en-US"/>
              <a:pPr>
                <a:defRPr/>
              </a:pPr>
              <a:t>‹#›</a:t>
            </a:fld>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3638"/>
            <a:ext cx="2844800" cy="457200"/>
          </a:xfrm>
          <a:prstGeom prst="rect">
            <a:avLst/>
          </a:prstGeom>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xfrm>
            <a:off x="8737600" y="6243638"/>
            <a:ext cx="2844800" cy="457200"/>
          </a:xfrm>
          <a:prstGeom prst="rect">
            <a:avLst/>
          </a:prstGeom>
        </p:spPr>
        <p:txBody>
          <a:bodyPr/>
          <a:lstStyle>
            <a:lvl1pPr>
              <a:defRPr/>
            </a:lvl1pPr>
          </a:lstStyle>
          <a:p>
            <a:pPr>
              <a:defRPr/>
            </a:pPr>
            <a:fld id="{1D2C5AD6-2FC1-0A48-9281-10E3DC7FD7FE}" type="slidenum">
              <a:rPr lang="en-US" altLang="en-US"/>
              <a:pPr>
                <a:defRPr/>
              </a:pPr>
              <a:t>‹#›</a:t>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3638"/>
            <a:ext cx="2844800" cy="457200"/>
          </a:xfrm>
          <a:prstGeom prst="rect">
            <a:avLst/>
          </a:prstGeom>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xfrm>
            <a:off x="8737600" y="6243638"/>
            <a:ext cx="2844800" cy="457200"/>
          </a:xfrm>
          <a:prstGeom prst="rect">
            <a:avLst/>
          </a:prstGeom>
        </p:spPr>
        <p:txBody>
          <a:bodyPr/>
          <a:lstStyle>
            <a:lvl1pPr>
              <a:defRPr/>
            </a:lvl1pPr>
          </a:lstStyle>
          <a:p>
            <a:pPr>
              <a:defRPr/>
            </a:pPr>
            <a:fld id="{0F2F2F56-1784-2744-920D-53AC705A28C2}" type="slidenum">
              <a:rPr lang="en-US" altLang="en-US"/>
              <a:pPr>
                <a:defRPr/>
              </a:pPr>
              <a:t>‹#›</a:t>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09600" y="1600201"/>
            <a:ext cx="5384800" cy="4530725"/>
          </a:xfrm>
          <a:prstGeom prst="rect">
            <a:avLst/>
          </a:prstGeom>
        </p:spPr>
        <p:txBody>
          <a:bodyPr/>
          <a:lstStyle>
            <a:lvl1pPr>
              <a:defRPr sz="2400"/>
            </a:lvl1pPr>
            <a:lvl2pPr>
              <a:defRPr sz="2400"/>
            </a:lvl2pPr>
            <a:lvl3pPr>
              <a:buSzPct val="80000"/>
              <a:defRPr/>
            </a:lvl3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1"/>
            <a:ext cx="5384800" cy="4530725"/>
          </a:xfrm>
          <a:prstGeom prst="rect">
            <a:avLst/>
          </a:prstGeom>
        </p:spPr>
        <p:txBody>
          <a:bodyPr/>
          <a:lstStyle>
            <a:lvl1pPr>
              <a:defRPr sz="2400"/>
            </a:lvl1pPr>
            <a:lvl2pPr>
              <a:defRPr sz="2400"/>
            </a:lvl2pPr>
            <a:lvl3pPr>
              <a:buSzPct val="80000"/>
              <a:defRPr/>
            </a:lvl3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noChangeArrowheads="1"/>
          </p:cNvSpPr>
          <p:nvPr>
            <p:ph type="dt" sz="half" idx="10"/>
          </p:nvPr>
        </p:nvSpPr>
        <p:spPr>
          <a:xfrm>
            <a:off x="609600" y="6243638"/>
            <a:ext cx="2844800" cy="457200"/>
          </a:xfrm>
          <a:prstGeom prst="rect">
            <a:avLst/>
          </a:prstGeom>
        </p:spPr>
        <p:txBody>
          <a:bodyPr/>
          <a:lstStyle>
            <a:lvl1pPr>
              <a:defRPr/>
            </a:lvl1pPr>
          </a:lstStyle>
          <a:p>
            <a:pPr>
              <a:defRPr/>
            </a:pPr>
            <a:endParaRPr lang="en-US" altLang="en-US"/>
          </a:p>
        </p:txBody>
      </p:sp>
      <p:sp>
        <p:nvSpPr>
          <p:cNvPr id="6" name="Footer Placeholder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ltLang="en-US"/>
          </a:p>
        </p:txBody>
      </p:sp>
      <p:sp>
        <p:nvSpPr>
          <p:cNvPr id="7" name="Slide Number Placeholder 6"/>
          <p:cNvSpPr>
            <a:spLocks noGrp="1" noChangeArrowheads="1"/>
          </p:cNvSpPr>
          <p:nvPr>
            <p:ph type="sldNum" sz="quarter" idx="12"/>
          </p:nvPr>
        </p:nvSpPr>
        <p:spPr>
          <a:xfrm>
            <a:off x="8737600" y="6243638"/>
            <a:ext cx="2844800" cy="457200"/>
          </a:xfrm>
          <a:prstGeom prst="rect">
            <a:avLst/>
          </a:prstGeom>
        </p:spPr>
        <p:txBody>
          <a:bodyPr/>
          <a:lstStyle>
            <a:lvl1pPr>
              <a:defRPr/>
            </a:lvl1pPr>
          </a:lstStyle>
          <a:p>
            <a:pPr>
              <a:defRPr/>
            </a:pPr>
            <a:fld id="{EA7DD67E-46D2-A44D-9B14-13762C55FB20}" type="slidenum">
              <a:rPr lang="en-US" altLang="en-US"/>
              <a:pPr>
                <a:defRPr/>
              </a:pPr>
              <a:t>‹#›</a:t>
            </a:fld>
            <a:endParaRPr lang="en-US" altLang="en-US"/>
          </a:p>
        </p:txBody>
      </p:sp>
      <p:sp>
        <p:nvSpPr>
          <p:cNvPr id="9" name="Title 1"/>
          <p:cNvSpPr>
            <a:spLocks noGrp="1"/>
          </p:cNvSpPr>
          <p:nvPr>
            <p:ph type="title"/>
          </p:nvPr>
        </p:nvSpPr>
        <p:spPr>
          <a:xfrm>
            <a:off x="198967" y="71438"/>
            <a:ext cx="11811000" cy="1143000"/>
          </a:xfrm>
        </p:spPr>
        <p:txBody>
          <a:bodyPr/>
          <a:lstStyle/>
          <a:p>
            <a:r>
              <a:rPr lang="en-US"/>
              <a:t>Click to edit Master title style</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609600" y="1600201"/>
            <a:ext cx="10972800" cy="4530725"/>
          </a:xfrm>
          <a:prstGeom prst="rect">
            <a:avLst/>
          </a:prstGeom>
        </p:spPr>
        <p:txBody>
          <a:bodyPr rtlCol="0">
            <a:normAutofit/>
          </a:bodyPr>
          <a:lstStyle/>
          <a:p>
            <a:pPr lvl="0"/>
            <a:r>
              <a:rPr lang="en-US" noProof="0"/>
              <a:t>Click icon to add table</a:t>
            </a:r>
          </a:p>
        </p:txBody>
      </p:sp>
      <p:sp>
        <p:nvSpPr>
          <p:cNvPr id="4" name="Rectangle 4"/>
          <p:cNvSpPr>
            <a:spLocks noGrp="1" noChangeArrowheads="1"/>
          </p:cNvSpPr>
          <p:nvPr>
            <p:ph type="dt" sz="half" idx="10"/>
          </p:nvPr>
        </p:nvSpPr>
        <p:spPr>
          <a:xfrm>
            <a:off x="609600" y="6243638"/>
            <a:ext cx="2844800" cy="457200"/>
          </a:xfrm>
          <a:prstGeom prst="rect">
            <a:avLst/>
          </a:prstGeom>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xfrm>
            <a:off x="8737600" y="6243638"/>
            <a:ext cx="2844800" cy="457200"/>
          </a:xfrm>
          <a:prstGeom prst="rect">
            <a:avLst/>
          </a:prstGeom>
        </p:spPr>
        <p:txBody>
          <a:bodyPr/>
          <a:lstStyle>
            <a:lvl1pPr>
              <a:defRPr/>
            </a:lvl1pPr>
          </a:lstStyle>
          <a:p>
            <a:pPr>
              <a:defRPr/>
            </a:pPr>
            <a:fld id="{872B05E9-FB92-A64A-B33C-3E3FC872C0CC}" type="slidenum">
              <a:rPr lang="en-US" altLang="en-US"/>
              <a:pPr>
                <a:defRPr/>
              </a:pPr>
              <a:t>‹#›</a:t>
            </a:fld>
            <a:endParaRPr lang="en-US" altLang="en-US"/>
          </a:p>
        </p:txBody>
      </p:sp>
      <p:sp>
        <p:nvSpPr>
          <p:cNvPr id="7" name="Title 1"/>
          <p:cNvSpPr>
            <a:spLocks noGrp="1"/>
          </p:cNvSpPr>
          <p:nvPr>
            <p:ph type="title"/>
          </p:nvPr>
        </p:nvSpPr>
        <p:spPr>
          <a:xfrm>
            <a:off x="198967" y="71438"/>
            <a:ext cx="11811000" cy="1143000"/>
          </a:xfrm>
        </p:spPr>
        <p:txBody>
          <a:bodyPr/>
          <a:lstStyle/>
          <a:p>
            <a:r>
              <a:rPr lang="en-US"/>
              <a:t>Click to edit Master title style</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ank_White">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ln>
            <a:no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ln>
            <a:no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B2B2189A-EC0D-4C0D-A9BF-6C6F34BD8807}" type="datetimeFigureOut">
              <a:rPr lang="en-US" smtClean="0"/>
              <a:t>11/27/2017</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590FD493-FE26-423B-8D3B-FC8258E11744}" type="slidenum">
              <a:rPr lang="en-US" smtClean="0"/>
              <a:t>‹#›</a:t>
            </a:fld>
            <a:endParaRPr lang="en-US"/>
          </a:p>
        </p:txBody>
      </p:sp>
    </p:spTree>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609600" y="6356351"/>
            <a:ext cx="2844800" cy="365125"/>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4165600" y="6356351"/>
            <a:ext cx="3860800" cy="365125"/>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8737600" y="6356351"/>
            <a:ext cx="2844800" cy="365125"/>
          </a:xfrm>
          <a:prstGeom prst="rect">
            <a:avLst/>
          </a:prstGeom>
          <a:ln/>
        </p:spPr>
        <p:txBody>
          <a:bodyPr/>
          <a:lstStyle>
            <a:lvl1pPr>
              <a:defRPr/>
            </a:lvl1pPr>
          </a:lstStyle>
          <a:p>
            <a:pPr>
              <a:defRPr/>
            </a:pPr>
            <a:fld id="{8AA315C6-7479-4D7E-B2B6-2A91032FE783}" type="slidenum">
              <a:rPr lang="en-US"/>
              <a:pPr>
                <a:defRPr/>
              </a:pPr>
              <a:t>‹#›</a:t>
            </a:fld>
            <a:endParaRPr lang="en-US"/>
          </a:p>
        </p:txBody>
      </p:sp>
      <p:sp>
        <p:nvSpPr>
          <p:cNvPr id="8" name="Title 1"/>
          <p:cNvSpPr>
            <a:spLocks noGrp="1"/>
          </p:cNvSpPr>
          <p:nvPr>
            <p:ph type="title"/>
          </p:nvPr>
        </p:nvSpPr>
        <p:spPr>
          <a:xfrm>
            <a:off x="199086" y="71967"/>
            <a:ext cx="11810881" cy="1143000"/>
          </a:xfrm>
        </p:spPr>
        <p:txBody>
          <a:bodyPr/>
          <a:lstStyle/>
          <a:p>
            <a:r>
              <a:rPr lang="en-US"/>
              <a:t>Click to edit Master title style</a:t>
            </a:r>
          </a:p>
        </p:txBody>
      </p:sp>
    </p:spTree>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737600" y="6356351"/>
            <a:ext cx="2844800" cy="365125"/>
          </a:xfrm>
          <a:prstGeom prst="rect">
            <a:avLst/>
          </a:prstGeom>
        </p:spPr>
        <p:txBody>
          <a:bodyPr/>
          <a:lstStyle>
            <a:lvl1pPr defTabSz="914400" rtl="0">
              <a:defRPr b="0">
                <a:cs typeface="+mn-cs"/>
              </a:defRPr>
            </a:lvl1pPr>
          </a:lstStyle>
          <a:p>
            <a:pPr>
              <a:defRPr/>
            </a:pPr>
            <a:fld id="{DBE8C409-97EF-44DD-8397-25D59B5DDA8E}" type="slidenum">
              <a:rPr lang="en-US"/>
              <a:pPr>
                <a:defRPr/>
              </a:pPr>
              <a:t>‹#›</a:t>
            </a:fld>
            <a:endParaRPr lang="en-US" dirty="0"/>
          </a:p>
        </p:txBody>
      </p:sp>
    </p:spTree>
    <p:extLst/>
  </p:cSld>
  <p:clrMapOvr>
    <a:masterClrMapping/>
  </p:clrMapOvr>
  <p:transition spd="slow">
    <p:strips/>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a:prstGeom prst="rect">
            <a:avLst/>
          </a:prstGeom>
        </p:spPr>
        <p:txBody>
          <a:bodyPr rtlCol="0"/>
          <a:lstStyle/>
          <a:p>
            <a:fld id="{56B1BFDF-9AA2-401E-8384-882625A7D3C7}" type="datetimeFigureOut">
              <a:rPr lang="en-US" smtClean="0"/>
              <a:pPr/>
              <a:t>11/27/2017</a:t>
            </a:fld>
            <a:endParaRPr lang="en-US"/>
          </a:p>
        </p:txBody>
      </p:sp>
      <p:sp>
        <p:nvSpPr>
          <p:cNvPr id="13" name="Slide Number Placeholder 12"/>
          <p:cNvSpPr>
            <a:spLocks noGrp="1"/>
          </p:cNvSpPr>
          <p:nvPr>
            <p:ph type="sldNum" sz="quarter" idx="11"/>
          </p:nvPr>
        </p:nvSpPr>
        <p:spPr>
          <a:xfrm>
            <a:off x="0" y="4667249"/>
            <a:ext cx="1930400" cy="663578"/>
          </a:xfrm>
          <a:prstGeom prst="rect">
            <a:avLst/>
          </a:prstGeom>
        </p:spPr>
        <p:txBody>
          <a:bodyPr rtlCol="0"/>
          <a:lstStyle>
            <a:lvl1pPr>
              <a:defRPr sz="2800"/>
            </a:lvl1pPr>
          </a:lstStyle>
          <a:p>
            <a:fld id="{FC699E44-BF94-4E8D-ACEC-06B95DE75B3C}"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a:prstGeom prst="rect">
            <a:avLst/>
          </a:prstGeo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a:xfrm>
            <a:off x="8128000" y="6248401"/>
            <a:ext cx="3556000" cy="365125"/>
          </a:xfrm>
          <a:prstGeom prst="rect">
            <a:avLst/>
          </a:prstGeom>
        </p:spPr>
        <p:txBody>
          <a:bodyPr/>
          <a:lstStyle/>
          <a:p>
            <a:fld id="{56B1BFDF-9AA2-401E-8384-882625A7D3C7}" type="datetimeFigureOut">
              <a:rPr lang="en-US" smtClean="0"/>
              <a:pPr/>
              <a:t>11/27/2017</a:t>
            </a:fld>
            <a:endParaRPr lang="en-US"/>
          </a:p>
        </p:txBody>
      </p:sp>
      <p:sp>
        <p:nvSpPr>
          <p:cNvPr id="6" name="Footer Placeholder 5"/>
          <p:cNvSpPr>
            <a:spLocks noGrp="1"/>
          </p:cNvSpPr>
          <p:nvPr>
            <p:ph type="ftr" sz="quarter" idx="11"/>
          </p:nvPr>
        </p:nvSpPr>
        <p:spPr>
          <a:xfrm>
            <a:off x="812801" y="6248207"/>
            <a:ext cx="722811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0" y="1272222"/>
            <a:ext cx="711200" cy="244476"/>
          </a:xfrm>
          <a:prstGeom prst="rect">
            <a:avLst/>
          </a:prstGeom>
        </p:spPr>
        <p:txBody>
          <a:bodyPr/>
          <a:lstStyle>
            <a:lvl1pPr>
              <a:defRPr>
                <a:solidFill>
                  <a:srgbClr val="FFFFFF"/>
                </a:solidFill>
              </a:defRPr>
            </a:lvl1pPr>
          </a:lstStyle>
          <a:p>
            <a:fld id="{FC699E44-BF94-4E8D-ACEC-06B95DE75B3C}"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a:xfrm>
            <a:off x="8128000" y="6248401"/>
            <a:ext cx="3556000" cy="365125"/>
          </a:xfrm>
          <a:prstGeom prst="rect">
            <a:avLst/>
          </a:prstGeom>
        </p:spPr>
        <p:txBody>
          <a:bodyPr rtlCol="0"/>
          <a:lstStyle/>
          <a:p>
            <a:fld id="{56B1BFDF-9AA2-401E-8384-882625A7D3C7}" type="datetimeFigureOut">
              <a:rPr lang="en-US" smtClean="0"/>
              <a:pPr/>
              <a:t>11/27/2017</a:t>
            </a:fld>
            <a:endParaRPr lang="en-US"/>
          </a:p>
        </p:txBody>
      </p:sp>
      <p:sp>
        <p:nvSpPr>
          <p:cNvPr id="10" name="Slide Number Placeholder 9"/>
          <p:cNvSpPr>
            <a:spLocks noGrp="1"/>
          </p:cNvSpPr>
          <p:nvPr>
            <p:ph type="sldNum" sz="quarter" idx="16"/>
          </p:nvPr>
        </p:nvSpPr>
        <p:spPr>
          <a:xfrm>
            <a:off x="0" y="1272222"/>
            <a:ext cx="711200" cy="244476"/>
          </a:xfrm>
          <a:prstGeom prst="rect">
            <a:avLst/>
          </a:prstGeom>
        </p:spPr>
        <p:txBody>
          <a:bodyPr rtlCol="0"/>
          <a:lstStyle/>
          <a:p>
            <a:fld id="{FC699E44-BF94-4E8D-ACEC-06B95DE75B3C}" type="slidenum">
              <a:rPr lang="en-US" smtClean="0"/>
              <a:pPr/>
              <a:t>‹#›</a:t>
            </a:fld>
            <a:endParaRPr lang="en-US"/>
          </a:p>
        </p:txBody>
      </p:sp>
      <p:sp>
        <p:nvSpPr>
          <p:cNvPr id="12" name="Footer Placeholder 11"/>
          <p:cNvSpPr>
            <a:spLocks noGrp="1"/>
          </p:cNvSpPr>
          <p:nvPr>
            <p:ph type="ftr" sz="quarter" idx="17"/>
          </p:nvPr>
        </p:nvSpPr>
        <p:spPr>
          <a:xfrm>
            <a:off x="812801" y="6248207"/>
            <a:ext cx="7228111" cy="365125"/>
          </a:xfrm>
          <a:prstGeom prst="rect">
            <a:avLst/>
          </a:prstGeom>
        </p:spPr>
        <p:txBody>
          <a:bodyPr rtlCol="0"/>
          <a:lstStyle/>
          <a:p>
            <a:endParaRPr lang="en-US"/>
          </a:p>
        </p:txBody>
      </p:sp>
    </p:spTree>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ertical blue &amp; photo">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lvl1pPr>
              <a:defRPr/>
            </a:lvl1pPr>
          </a:lstStyle>
          <a:p>
            <a:r>
              <a:rPr lang="en-US"/>
              <a:t>Click to edit Master title style</a:t>
            </a:r>
            <a:endParaRPr lang="en-US" dirty="0"/>
          </a:p>
        </p:txBody>
      </p:sp>
      <p:sp>
        <p:nvSpPr>
          <p:cNvPr id="4" name="Picture Placeholder 1"/>
          <p:cNvSpPr>
            <a:spLocks noGrp="1"/>
          </p:cNvSpPr>
          <p:nvPr>
            <p:ph type="pic" sz="quarter" idx="11"/>
          </p:nvPr>
        </p:nvSpPr>
        <p:spPr>
          <a:xfrm>
            <a:off x="3385821" y="0"/>
            <a:ext cx="8806180" cy="6858000"/>
          </a:xfrm>
          <a:prstGeom prst="rect">
            <a:avLst/>
          </a:prstGeom>
        </p:spPr>
        <p:txBody>
          <a:bodyPr vert="horz"/>
          <a:lstStyle>
            <a:lvl1pPr marL="0" indent="0">
              <a:buNone/>
              <a:defRPr sz="1800" baseline="0"/>
            </a:lvl1pPr>
          </a:lstStyle>
          <a:p>
            <a:pPr lvl="0"/>
            <a:r>
              <a:rPr lang="en-US" noProof="0"/>
              <a:t>Drag picture to placeholder or click icon to add</a:t>
            </a:r>
            <a:endParaRPr lang="en-US" noProof="0" dirty="0"/>
          </a:p>
        </p:txBody>
      </p:sp>
      <p:sp>
        <p:nvSpPr>
          <p:cNvPr id="8" name="Source"/>
          <p:cNvSpPr>
            <a:spLocks noGrp="1"/>
          </p:cNvSpPr>
          <p:nvPr>
            <p:ph idx="15"/>
          </p:nvPr>
        </p:nvSpPr>
        <p:spPr>
          <a:xfrm>
            <a:off x="3467947" y="6378787"/>
            <a:ext cx="7667413"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edit Master text styles</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blue title &amp;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1"/>
          <p:cNvSpPr>
            <a:spLocks noGrp="1"/>
          </p:cNvSpPr>
          <p:nvPr>
            <p:ph idx="1"/>
          </p:nvPr>
        </p:nvSpPr>
        <p:spPr>
          <a:xfrm>
            <a:off x="3467947" y="204894"/>
            <a:ext cx="8590076" cy="6026572"/>
          </a:xfrm>
          <a:prstGeom prst="rect">
            <a:avLst/>
          </a:prstGeom>
          <a:ln w="9525" cmpd="sng">
            <a:noFill/>
          </a:ln>
        </p:spPr>
        <p:txBody>
          <a:bodyPr/>
          <a:lstStyle>
            <a:lvl1pPr marL="409575" indent="-409575">
              <a:spcBef>
                <a:spcPts val="2400"/>
              </a:spcBef>
              <a:buClr>
                <a:srgbClr val="154780"/>
              </a:buClr>
              <a:buSzPct val="80000"/>
              <a:buFont typeface="Arial" panose="020B0604020202020204" pitchFamily="34" charset="0"/>
              <a:buChar char="►"/>
              <a:tabLst/>
              <a:defRPr lang="en-US" sz="2800" kern="1200" baseline="0" dirty="0" smtClean="0">
                <a:solidFill>
                  <a:schemeClr val="tx1"/>
                </a:solidFill>
                <a:latin typeface="+mn-lt"/>
                <a:ea typeface="+mn-ea"/>
                <a:cs typeface="+mn-cs"/>
              </a:defRPr>
            </a:lvl1pPr>
            <a:lvl2pPr marL="742950" indent="-282575">
              <a:spcBef>
                <a:spcPts val="0"/>
              </a:spcBef>
              <a:buClr>
                <a:srgbClr val="154780"/>
              </a:buClr>
              <a:buSzPct val="100000"/>
              <a:buFont typeface="Arial" charset="0"/>
              <a:buChar char="•"/>
              <a:tabLst/>
              <a:defRPr sz="2600"/>
            </a:lvl2pPr>
            <a:lvl3pPr marL="1038225" indent="-242888">
              <a:spcBef>
                <a:spcPts val="0"/>
              </a:spcBef>
              <a:buClr>
                <a:srgbClr val="154780"/>
              </a:buClr>
              <a:buSzPct val="80000"/>
              <a:buFont typeface="Courier New" charset="0"/>
              <a:buChar char="o"/>
              <a:tabLst/>
              <a:defRPr sz="2400"/>
            </a:lvl3pPr>
            <a:lvl4pPr marL="1371600" indent="0">
              <a:buNone/>
              <a:defRPr/>
            </a:lvl4pPr>
            <a:lvl5pPr marL="1828800" indent="0">
              <a:buNone/>
              <a:defRPr/>
            </a:lvl5pPr>
          </a:lstStyle>
          <a:p>
            <a:pPr lvl="0"/>
            <a:r>
              <a:rPr lang="en-US" dirty="0"/>
              <a:t>Click to edit Master text styles</a:t>
            </a:r>
          </a:p>
          <a:p>
            <a:pPr lvl="1"/>
            <a:r>
              <a:rPr lang="en-US" dirty="0"/>
              <a:t>Second level</a:t>
            </a:r>
          </a:p>
          <a:p>
            <a:pPr lvl="2"/>
            <a:r>
              <a:rPr lang="en-US" dirty="0"/>
              <a:t>Third level</a:t>
            </a:r>
          </a:p>
        </p:txBody>
      </p:sp>
      <p:sp>
        <p:nvSpPr>
          <p:cNvPr id="9" name="Source"/>
          <p:cNvSpPr>
            <a:spLocks noGrp="1"/>
          </p:cNvSpPr>
          <p:nvPr>
            <p:ph idx="15"/>
          </p:nvPr>
        </p:nvSpPr>
        <p:spPr>
          <a:xfrm>
            <a:off x="3467947" y="6378787"/>
            <a:ext cx="7667413"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ertical blue title &amp; 2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1"/>
          <p:cNvSpPr>
            <a:spLocks noGrp="1"/>
          </p:cNvSpPr>
          <p:nvPr>
            <p:ph idx="1"/>
          </p:nvPr>
        </p:nvSpPr>
        <p:spPr>
          <a:xfrm>
            <a:off x="3467947" y="204894"/>
            <a:ext cx="4195597" cy="6026572"/>
          </a:xfrm>
          <a:prstGeom prst="rect">
            <a:avLst/>
          </a:prstGeom>
          <a:ln w="9525" cmpd="sng">
            <a:noFill/>
          </a:ln>
        </p:spPr>
        <p:txBody>
          <a:bodyPr/>
          <a:lstStyle>
            <a:lvl1pPr marL="292608" indent="-292608">
              <a:spcBef>
                <a:spcPts val="2400"/>
              </a:spcBef>
              <a:buClr>
                <a:srgbClr val="154780"/>
              </a:buClr>
              <a:buSzPct val="80000"/>
              <a:buFont typeface="Arial" panose="020B0604020202020204" pitchFamily="34" charset="0"/>
              <a:buChar char="►"/>
              <a:defRPr lang="en-US" sz="2400" kern="1200" baseline="0" dirty="0" smtClean="0">
                <a:solidFill>
                  <a:schemeClr val="tx1"/>
                </a:solidFill>
                <a:latin typeface="+mn-lt"/>
                <a:ea typeface="+mn-ea"/>
                <a:cs typeface="+mn-cs"/>
              </a:defRPr>
            </a:lvl1pPr>
            <a:lvl2pPr marL="525463" indent="-241300">
              <a:spcBef>
                <a:spcPts val="0"/>
              </a:spcBef>
              <a:buClr>
                <a:srgbClr val="154780"/>
              </a:buClr>
              <a:buSzPct val="100000"/>
              <a:buFont typeface="Arial" charset="0"/>
              <a:buChar char="•"/>
              <a:tabLst/>
              <a:defRPr sz="2000"/>
            </a:lvl2pPr>
            <a:lvl3pPr marL="808038" indent="-234950">
              <a:spcBef>
                <a:spcPts val="0"/>
              </a:spcBef>
              <a:buClr>
                <a:srgbClr val="154780"/>
              </a:buClr>
              <a:buSzPct val="80000"/>
              <a:buFont typeface="Courier New" charset="0"/>
              <a:buChar char="o"/>
              <a:tabLst/>
              <a:defRPr sz="1800"/>
            </a:lvl3pPr>
            <a:lvl4pPr marL="1371600" indent="0">
              <a:buNone/>
              <a:defRPr/>
            </a:lvl4pPr>
            <a:lvl5pPr marL="1828800" indent="0">
              <a:buNone/>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2"/>
          <p:cNvSpPr>
            <a:spLocks noGrp="1"/>
          </p:cNvSpPr>
          <p:nvPr>
            <p:ph idx="16"/>
          </p:nvPr>
        </p:nvSpPr>
        <p:spPr>
          <a:xfrm>
            <a:off x="7860962" y="204894"/>
            <a:ext cx="4195597" cy="6026572"/>
          </a:xfrm>
          <a:prstGeom prst="rect">
            <a:avLst/>
          </a:prstGeom>
          <a:ln w="9525" cmpd="sng">
            <a:noFill/>
          </a:ln>
        </p:spPr>
        <p:txBody>
          <a:bodyPr/>
          <a:lstStyle>
            <a:lvl1pPr marL="292608" indent="-292608">
              <a:spcBef>
                <a:spcPts val="2400"/>
              </a:spcBef>
              <a:buClr>
                <a:srgbClr val="154780"/>
              </a:buClr>
              <a:buSzPct val="80000"/>
              <a:buFont typeface="Arial" panose="020B0604020202020204" pitchFamily="34" charset="0"/>
              <a:buChar char="►"/>
              <a:defRPr lang="en-US" sz="2400" kern="1200" baseline="0" dirty="0" smtClean="0">
                <a:solidFill>
                  <a:schemeClr val="tx1"/>
                </a:solidFill>
                <a:latin typeface="+mn-lt"/>
                <a:ea typeface="+mn-ea"/>
                <a:cs typeface="+mn-cs"/>
              </a:defRPr>
            </a:lvl1pPr>
            <a:lvl2pPr marL="525463" indent="-241300">
              <a:spcBef>
                <a:spcPts val="0"/>
              </a:spcBef>
              <a:buClr>
                <a:srgbClr val="154780"/>
              </a:buClr>
              <a:buSzPct val="100000"/>
              <a:buFont typeface="Arial" charset="0"/>
              <a:buChar char="•"/>
              <a:tabLst/>
              <a:defRPr sz="2000"/>
            </a:lvl2pPr>
            <a:lvl3pPr marL="808038" indent="-234950">
              <a:spcBef>
                <a:spcPts val="0"/>
              </a:spcBef>
              <a:buClr>
                <a:srgbClr val="154780"/>
              </a:buClr>
              <a:buSzPct val="80000"/>
              <a:buFont typeface="Courier New" charset="0"/>
              <a:buChar char="o"/>
              <a:tabLst/>
              <a:defRPr sz="1800"/>
            </a:lvl3pPr>
            <a:lvl4pPr marL="1371600" indent="0">
              <a:buNone/>
              <a:defRPr/>
            </a:lvl4pPr>
            <a:lvl5pPr marL="1828800" indent="0">
              <a:buNone/>
              <a:defRPr/>
            </a:lvl5pPr>
          </a:lstStyle>
          <a:p>
            <a:pPr lvl="0"/>
            <a:r>
              <a:rPr lang="en-US" dirty="0"/>
              <a:t>Click to edit Master text styles</a:t>
            </a:r>
          </a:p>
          <a:p>
            <a:pPr lvl="1"/>
            <a:r>
              <a:rPr lang="en-US" dirty="0"/>
              <a:t>Second level</a:t>
            </a:r>
          </a:p>
          <a:p>
            <a:pPr lvl="2"/>
            <a:r>
              <a:rPr lang="en-US" dirty="0"/>
              <a:t>Third level</a:t>
            </a:r>
          </a:p>
        </p:txBody>
      </p:sp>
      <p:sp>
        <p:nvSpPr>
          <p:cNvPr id="9" name="Source"/>
          <p:cNvSpPr>
            <a:spLocks noGrp="1"/>
          </p:cNvSpPr>
          <p:nvPr>
            <p:ph idx="15"/>
          </p:nvPr>
        </p:nvSpPr>
        <p:spPr>
          <a:xfrm>
            <a:off x="3467947" y="6378787"/>
            <a:ext cx="7667413"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ertical blue &amp; title &amp;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5" name="Text Placeholder 1"/>
          <p:cNvSpPr>
            <a:spLocks noGrp="1"/>
          </p:cNvSpPr>
          <p:nvPr>
            <p:ph type="body" sz="quarter" idx="17"/>
          </p:nvPr>
        </p:nvSpPr>
        <p:spPr>
          <a:xfrm>
            <a:off x="3467946" y="198271"/>
            <a:ext cx="8591999" cy="514773"/>
          </a:xfrm>
          <a:prstGeom prst="rect">
            <a:avLst/>
          </a:prstGeom>
          <a:ln>
            <a:noFill/>
          </a:ln>
        </p:spPr>
        <p:txBody>
          <a:bodyPr vert="horz"/>
          <a:lstStyle>
            <a:lvl1pPr marL="0" indent="0" algn="ctr">
              <a:buNone/>
              <a:defRPr sz="2800" baseline="0"/>
            </a:lvl1pPr>
            <a:lvl2pPr marL="457200" indent="0">
              <a:buNone/>
              <a:defRPr/>
            </a:lvl2pPr>
          </a:lstStyle>
          <a:p>
            <a:pPr lvl="0"/>
            <a:r>
              <a:rPr lang="en-US"/>
              <a:t>Click to edit Master text styles</a:t>
            </a:r>
          </a:p>
        </p:txBody>
      </p:sp>
      <p:sp>
        <p:nvSpPr>
          <p:cNvPr id="6" name="Content Placeholder 1"/>
          <p:cNvSpPr>
            <a:spLocks noGrp="1"/>
          </p:cNvSpPr>
          <p:nvPr>
            <p:ph idx="1"/>
          </p:nvPr>
        </p:nvSpPr>
        <p:spPr>
          <a:xfrm>
            <a:off x="3467947" y="790472"/>
            <a:ext cx="8590076" cy="5440995"/>
          </a:xfrm>
          <a:prstGeom prst="rect">
            <a:avLst/>
          </a:prstGeom>
          <a:ln w="9525" cmpd="sng">
            <a:noFill/>
          </a:ln>
        </p:spPr>
        <p:txBody>
          <a:bodyPr/>
          <a:lstStyle>
            <a:lvl1pPr marL="346075" indent="-346075">
              <a:spcBef>
                <a:spcPts val="2400"/>
              </a:spcBef>
              <a:buClr>
                <a:srgbClr val="154780"/>
              </a:buClr>
              <a:buSzPct val="80000"/>
              <a:buFont typeface="Arial" panose="020B0604020202020204" pitchFamily="34" charset="0"/>
              <a:buChar char="►"/>
              <a:tabLst/>
              <a:defRPr lang="en-US" sz="2800" kern="1200" baseline="0" dirty="0" smtClean="0">
                <a:solidFill>
                  <a:schemeClr val="tx1"/>
                </a:solidFill>
                <a:latin typeface="+mn-lt"/>
                <a:ea typeface="+mn-ea"/>
                <a:cs typeface="+mn-cs"/>
              </a:defRPr>
            </a:lvl1pPr>
            <a:lvl2pPr marL="568325" indent="-222250">
              <a:spcBef>
                <a:spcPts val="0"/>
              </a:spcBef>
              <a:buClr>
                <a:srgbClr val="154780"/>
              </a:buClr>
              <a:buSzPct val="100000"/>
              <a:buFont typeface="Arial" charset="0"/>
              <a:buChar char="•"/>
              <a:tabLst/>
              <a:defRPr sz="2400"/>
            </a:lvl2pPr>
            <a:lvl3pPr marL="858838" indent="-231775">
              <a:spcBef>
                <a:spcPts val="0"/>
              </a:spcBef>
              <a:buClr>
                <a:srgbClr val="154780"/>
              </a:buClr>
              <a:buSzPct val="80000"/>
              <a:buFont typeface="Courier New" charset="0"/>
              <a:buChar char="o"/>
              <a:tabLst/>
              <a:defRPr sz="2000"/>
            </a:lvl3pPr>
            <a:lvl4pPr marL="1371600" indent="0">
              <a:buNone/>
              <a:defRPr/>
            </a:lvl4pPr>
            <a:lvl5pPr marL="1828800" indent="0">
              <a:buNone/>
              <a:defRPr/>
            </a:lvl5pPr>
          </a:lstStyle>
          <a:p>
            <a:pPr lvl="0"/>
            <a:r>
              <a:rPr lang="en-US" dirty="0"/>
              <a:t>Click to edit Master text styles</a:t>
            </a:r>
          </a:p>
          <a:p>
            <a:pPr lvl="1"/>
            <a:r>
              <a:rPr lang="en-US" dirty="0"/>
              <a:t>Second level</a:t>
            </a:r>
          </a:p>
          <a:p>
            <a:pPr lvl="2"/>
            <a:r>
              <a:rPr lang="en-US" dirty="0"/>
              <a:t>Third level</a:t>
            </a:r>
          </a:p>
        </p:txBody>
      </p:sp>
      <p:sp>
        <p:nvSpPr>
          <p:cNvPr id="9" name="Source"/>
          <p:cNvSpPr>
            <a:spLocks noGrp="1"/>
          </p:cNvSpPr>
          <p:nvPr>
            <p:ph idx="15"/>
          </p:nvPr>
        </p:nvSpPr>
        <p:spPr>
          <a:xfrm>
            <a:off x="3467947" y="6378787"/>
            <a:ext cx="7667413"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ertical blue &amp;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8" name="Text Placeholder 1"/>
          <p:cNvSpPr>
            <a:spLocks noGrp="1"/>
          </p:cNvSpPr>
          <p:nvPr>
            <p:ph type="body" sz="quarter" idx="11"/>
          </p:nvPr>
        </p:nvSpPr>
        <p:spPr>
          <a:xfrm>
            <a:off x="3467949" y="198270"/>
            <a:ext cx="8591999" cy="6031711"/>
          </a:xfrm>
          <a:prstGeom prst="rect">
            <a:avLst/>
          </a:prstGeom>
          <a:ln>
            <a:noFill/>
            <a:prstDash val="sysDash"/>
          </a:ln>
        </p:spPr>
        <p:txBody>
          <a:bodyPr vert="horz" anchor="ctr"/>
          <a:lstStyle>
            <a:lvl1pPr marL="0" indent="0">
              <a:buNone/>
              <a:defRPr sz="1800">
                <a:latin typeface="Times New Roman"/>
                <a:cs typeface="Times New Roman"/>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ource"/>
          <p:cNvSpPr>
            <a:spLocks noGrp="1"/>
          </p:cNvSpPr>
          <p:nvPr>
            <p:ph idx="15"/>
          </p:nvPr>
        </p:nvSpPr>
        <p:spPr>
          <a:xfrm>
            <a:off x="3467947" y="6378787"/>
            <a:ext cx="7667413"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ertical blue &amp; coll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Picture Placeholder 1"/>
          <p:cNvSpPr>
            <a:spLocks noGrp="1"/>
          </p:cNvSpPr>
          <p:nvPr>
            <p:ph type="pic" sz="quarter" idx="17"/>
          </p:nvPr>
        </p:nvSpPr>
        <p:spPr>
          <a:xfrm>
            <a:off x="3386241" y="33863"/>
            <a:ext cx="4352544" cy="3133344"/>
          </a:xfrm>
          <a:prstGeom prst="rect">
            <a:avLst/>
          </a:prstGeom>
          <a:ln>
            <a:noFill/>
          </a:ln>
        </p:spPr>
        <p:txBody>
          <a:bodyPr/>
          <a:lstStyle>
            <a:lvl1pPr marL="0" indent="0">
              <a:buNone/>
              <a:defRPr sz="1800"/>
            </a:lvl1pPr>
          </a:lstStyle>
          <a:p>
            <a:pPr lvl="0"/>
            <a:r>
              <a:rPr lang="en-US" noProof="0"/>
              <a:t>Drag picture to placeholder or click icon to add</a:t>
            </a:r>
            <a:endParaRPr lang="en-US" noProof="0" dirty="0"/>
          </a:p>
        </p:txBody>
      </p:sp>
      <p:sp>
        <p:nvSpPr>
          <p:cNvPr id="23" name="Picture Placeholder 2"/>
          <p:cNvSpPr>
            <a:spLocks noGrp="1"/>
          </p:cNvSpPr>
          <p:nvPr>
            <p:ph type="pic" sz="quarter" idx="19"/>
          </p:nvPr>
        </p:nvSpPr>
        <p:spPr>
          <a:xfrm>
            <a:off x="7805588" y="33863"/>
            <a:ext cx="4352544" cy="3133344"/>
          </a:xfrm>
          <a:prstGeom prst="rect">
            <a:avLst/>
          </a:prstGeom>
          <a:ln>
            <a:noFill/>
          </a:ln>
        </p:spPr>
        <p:txBody>
          <a:bodyPr/>
          <a:lstStyle>
            <a:lvl1pPr marL="0" indent="0">
              <a:buNone/>
              <a:defRPr sz="1800"/>
            </a:lvl1pPr>
          </a:lstStyle>
          <a:p>
            <a:pPr lvl="0"/>
            <a:r>
              <a:rPr lang="en-US" noProof="0"/>
              <a:t>Drag picture to placeholder or click icon to add</a:t>
            </a:r>
            <a:endParaRPr lang="en-US" noProof="0" dirty="0"/>
          </a:p>
        </p:txBody>
      </p:sp>
      <p:sp>
        <p:nvSpPr>
          <p:cNvPr id="22" name="Picture Placeholder 3"/>
          <p:cNvSpPr>
            <a:spLocks noGrp="1"/>
          </p:cNvSpPr>
          <p:nvPr>
            <p:ph type="pic" sz="quarter" idx="18"/>
          </p:nvPr>
        </p:nvSpPr>
        <p:spPr>
          <a:xfrm>
            <a:off x="3386241" y="3212359"/>
            <a:ext cx="4352544" cy="3133344"/>
          </a:xfrm>
          <a:prstGeom prst="rect">
            <a:avLst/>
          </a:prstGeom>
          <a:ln>
            <a:noFill/>
          </a:ln>
        </p:spPr>
        <p:txBody>
          <a:bodyPr/>
          <a:lstStyle>
            <a:lvl1pPr marL="0" indent="0">
              <a:buNone/>
              <a:defRPr sz="1800"/>
            </a:lvl1pPr>
          </a:lstStyle>
          <a:p>
            <a:pPr lvl="0"/>
            <a:r>
              <a:rPr lang="en-US" noProof="0"/>
              <a:t>Drag picture to placeholder or click icon to add</a:t>
            </a:r>
            <a:endParaRPr lang="en-US" noProof="0" dirty="0"/>
          </a:p>
        </p:txBody>
      </p:sp>
      <p:sp>
        <p:nvSpPr>
          <p:cNvPr id="24" name="Picture Placeholder 4"/>
          <p:cNvSpPr>
            <a:spLocks noGrp="1"/>
          </p:cNvSpPr>
          <p:nvPr>
            <p:ph type="pic" sz="quarter" idx="20"/>
          </p:nvPr>
        </p:nvSpPr>
        <p:spPr>
          <a:xfrm>
            <a:off x="7805588" y="3212359"/>
            <a:ext cx="4352544" cy="3133344"/>
          </a:xfrm>
          <a:prstGeom prst="rect">
            <a:avLst/>
          </a:prstGeom>
          <a:ln>
            <a:noFill/>
          </a:ln>
        </p:spPr>
        <p:txBody>
          <a:bodyPr/>
          <a:lstStyle>
            <a:lvl1pPr marL="0" indent="0">
              <a:buNone/>
              <a:defRPr sz="1800"/>
            </a:lvl1pPr>
          </a:lstStyle>
          <a:p>
            <a:pPr lvl="0"/>
            <a:r>
              <a:rPr lang="en-US" noProof="0"/>
              <a:t>Drag picture to placeholder or click icon to add</a:t>
            </a:r>
            <a:endParaRPr lang="en-US" noProof="0" dirty="0"/>
          </a:p>
        </p:txBody>
      </p:sp>
      <p:sp>
        <p:nvSpPr>
          <p:cNvPr id="8" name="Source"/>
          <p:cNvSpPr>
            <a:spLocks noGrp="1"/>
          </p:cNvSpPr>
          <p:nvPr>
            <p:ph idx="15"/>
          </p:nvPr>
        </p:nvSpPr>
        <p:spPr>
          <a:xfrm>
            <a:off x="3467947" y="6378787"/>
            <a:ext cx="7667413"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u="none">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mall horizontal title &amp;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12" name="Text Placeholder 1"/>
          <p:cNvSpPr>
            <a:spLocks noGrp="1"/>
          </p:cNvSpPr>
          <p:nvPr>
            <p:ph type="body" sz="quarter" idx="20"/>
          </p:nvPr>
        </p:nvSpPr>
        <p:spPr>
          <a:xfrm>
            <a:off x="188384" y="91018"/>
            <a:ext cx="11751733" cy="637116"/>
          </a:xfrm>
          <a:prstGeom prst="rect">
            <a:avLst/>
          </a:prstGeom>
          <a:ln>
            <a:noFill/>
          </a:ln>
        </p:spPr>
        <p:txBody>
          <a:bodyPr vert="horz"/>
          <a:lstStyle>
            <a:lvl1pPr marL="0" indent="0" algn="ctr">
              <a:buNone/>
              <a:defRPr sz="2800" baseline="0"/>
            </a:lvl1pPr>
          </a:lstStyle>
          <a:p>
            <a:pPr lvl="0"/>
            <a:r>
              <a:rPr lang="en-US"/>
              <a:t>Click to edit Master text styles</a:t>
            </a:r>
          </a:p>
        </p:txBody>
      </p:sp>
      <p:sp>
        <p:nvSpPr>
          <p:cNvPr id="5" name="Table Placeholder 1"/>
          <p:cNvSpPr>
            <a:spLocks noGrp="1"/>
          </p:cNvSpPr>
          <p:nvPr>
            <p:ph type="tbl" sz="quarter" idx="19"/>
          </p:nvPr>
        </p:nvSpPr>
        <p:spPr>
          <a:xfrm>
            <a:off x="188385" y="826346"/>
            <a:ext cx="11821580" cy="4412404"/>
          </a:xfrm>
          <a:prstGeom prst="rect">
            <a:avLst/>
          </a:prstGeom>
          <a:ln>
            <a:noFill/>
          </a:ln>
        </p:spPr>
        <p:txBody>
          <a:bodyPr vert="horz"/>
          <a:lstStyle>
            <a:lvl1pPr marL="0" indent="0">
              <a:buNone/>
              <a:defRPr sz="1800"/>
            </a:lvl1pPr>
          </a:lstStyle>
          <a:p>
            <a:pPr lvl="0"/>
            <a:r>
              <a:rPr lang="en-US" noProof="0" dirty="0"/>
              <a:t>Click icon to add table</a:t>
            </a:r>
          </a:p>
        </p:txBody>
      </p:sp>
      <p:sp>
        <p:nvSpPr>
          <p:cNvPr id="10" name="Source"/>
          <p:cNvSpPr>
            <a:spLocks noGrp="1"/>
          </p:cNvSpPr>
          <p:nvPr>
            <p:ph idx="11"/>
          </p:nvPr>
        </p:nvSpPr>
        <p:spPr>
          <a:xfrm>
            <a:off x="188808"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FFFFFF"/>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mall horizontal title &amp;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8" name="Chart Placeholder 1"/>
          <p:cNvSpPr>
            <a:spLocks noGrp="1"/>
          </p:cNvSpPr>
          <p:nvPr>
            <p:ph type="chart" sz="quarter" idx="20"/>
          </p:nvPr>
        </p:nvSpPr>
        <p:spPr>
          <a:xfrm>
            <a:off x="188384" y="91019"/>
            <a:ext cx="11751733" cy="5147733"/>
          </a:xfrm>
          <a:prstGeom prst="rect">
            <a:avLst/>
          </a:prstGeom>
          <a:ln>
            <a:noFill/>
          </a:ln>
        </p:spPr>
        <p:txBody>
          <a:bodyPr vert="horz"/>
          <a:lstStyle>
            <a:lvl1pPr marL="0" indent="0">
              <a:buNone/>
              <a:defRPr sz="1800" baseline="0"/>
            </a:lvl1pPr>
          </a:lstStyle>
          <a:p>
            <a:pPr lvl="0"/>
            <a:r>
              <a:rPr lang="en-US" noProof="0" dirty="0"/>
              <a:t>Click icon to add chart</a:t>
            </a:r>
          </a:p>
        </p:txBody>
      </p:sp>
      <p:sp>
        <p:nvSpPr>
          <p:cNvPr id="10" name="Source"/>
          <p:cNvSpPr>
            <a:spLocks noGrp="1"/>
          </p:cNvSpPr>
          <p:nvPr>
            <p:ph idx="11"/>
          </p:nvPr>
        </p:nvSpPr>
        <p:spPr>
          <a:xfrm>
            <a:off x="188808"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FFFFFF"/>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mall horizontal title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5" name="Picture Placeholder 1"/>
          <p:cNvSpPr>
            <a:spLocks noGrp="1"/>
          </p:cNvSpPr>
          <p:nvPr>
            <p:ph type="pic" sz="quarter" idx="19"/>
          </p:nvPr>
        </p:nvSpPr>
        <p:spPr>
          <a:xfrm>
            <a:off x="0" y="2"/>
            <a:ext cx="12192000" cy="5305073"/>
          </a:xfrm>
          <a:prstGeom prst="rect">
            <a:avLst/>
          </a:prstGeom>
        </p:spPr>
        <p:txBody>
          <a:bodyPr vert="horz"/>
          <a:lstStyle>
            <a:lvl1pPr marL="0" indent="0">
              <a:buNone/>
              <a:defRPr sz="1800" baseline="0"/>
            </a:lvl1pPr>
          </a:lstStyle>
          <a:p>
            <a:pPr lvl="0"/>
            <a:r>
              <a:rPr lang="en-US" noProof="0"/>
              <a:t>Drag picture to placeholder or click icon to add</a:t>
            </a:r>
            <a:endParaRPr lang="en-US" noProof="0" dirty="0"/>
          </a:p>
        </p:txBody>
      </p:sp>
      <p:sp>
        <p:nvSpPr>
          <p:cNvPr id="9" name="Source"/>
          <p:cNvSpPr>
            <a:spLocks noGrp="1"/>
          </p:cNvSpPr>
          <p:nvPr>
            <p:ph idx="11"/>
          </p:nvPr>
        </p:nvSpPr>
        <p:spPr>
          <a:xfrm>
            <a:off x="188808"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FFFFFF"/>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mall horizontal title &amp; quote">
    <p:spTree>
      <p:nvGrpSpPr>
        <p:cNvPr id="1" name=""/>
        <p:cNvGrpSpPr/>
        <p:nvPr/>
      </p:nvGrpSpPr>
      <p:grpSpPr>
        <a:xfrm>
          <a:off x="0" y="0"/>
          <a:ext cx="0" cy="0"/>
          <a:chOff x="0" y="0"/>
          <a:chExt cx="0" cy="0"/>
        </a:xfrm>
      </p:grpSpPr>
      <p:sp>
        <p:nvSpPr>
          <p:cNvPr id="2" name="Title 1"/>
          <p:cNvSpPr>
            <a:spLocks noGrp="1"/>
          </p:cNvSpPr>
          <p:nvPr>
            <p:ph type="title"/>
          </p:nvPr>
        </p:nvSpPr>
        <p:spPr>
          <a:xfrm>
            <a:off x="188806" y="5361941"/>
            <a:ext cx="11750549" cy="612140"/>
          </a:xfrm>
        </p:spPr>
        <p:txBody>
          <a:bodyPr/>
          <a:lstStyle/>
          <a:p>
            <a:r>
              <a:rPr lang="en-US"/>
              <a:t>Click to edit Master title style</a:t>
            </a:r>
            <a:endParaRPr lang="en-US" dirty="0"/>
          </a:p>
        </p:txBody>
      </p:sp>
      <p:sp>
        <p:nvSpPr>
          <p:cNvPr id="10" name="Source"/>
          <p:cNvSpPr>
            <a:spLocks noGrp="1"/>
          </p:cNvSpPr>
          <p:nvPr>
            <p:ph idx="11"/>
          </p:nvPr>
        </p:nvSpPr>
        <p:spPr>
          <a:xfrm>
            <a:off x="188808" y="6378787"/>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i="1" baseline="0">
                <a:solidFill>
                  <a:srgbClr val="FFFFFF"/>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a:t>Click to edit Master text styles</a:t>
            </a:r>
          </a:p>
        </p:txBody>
      </p:sp>
      <p:sp>
        <p:nvSpPr>
          <p:cNvPr id="5" name="Content Placeholder 1"/>
          <p:cNvSpPr>
            <a:spLocks noGrp="1"/>
          </p:cNvSpPr>
          <p:nvPr>
            <p:ph idx="1" hasCustomPrompt="1"/>
          </p:nvPr>
        </p:nvSpPr>
        <p:spPr>
          <a:xfrm>
            <a:off x="363897" y="228601"/>
            <a:ext cx="11400367" cy="5019675"/>
          </a:xfrm>
          <a:prstGeom prst="rect">
            <a:avLst/>
          </a:prstGeom>
          <a:ln>
            <a:noFill/>
          </a:ln>
        </p:spPr>
        <p:txBody>
          <a:bodyPr/>
          <a:lstStyle>
            <a:lvl1pPr marL="525463" indent="-525463">
              <a:buClr>
                <a:srgbClr val="154780"/>
              </a:buClr>
              <a:buFont typeface="Arial" panose="020B0604020202020204" pitchFamily="34" charset="0"/>
              <a:buChar char="►"/>
              <a:tabLst/>
              <a:defRPr baseline="0"/>
            </a:lvl1pPr>
            <a:lvl2pPr marL="808038" indent="-231775">
              <a:buClr>
                <a:srgbClr val="154780"/>
              </a:buClr>
              <a:buFont typeface="Arial" charset="0"/>
              <a:buChar char="•"/>
              <a:tabLst/>
              <a:defRPr/>
            </a:lvl2pPr>
            <a:lvl3pPr marL="1089025" indent="-230188">
              <a:buClr>
                <a:srgbClr val="154780"/>
              </a:buClr>
              <a:buSzPct val="80000"/>
              <a:buFont typeface="Courier New" charset="0"/>
              <a:buChar char="o"/>
              <a:tabLst/>
              <a:defRPr/>
            </a:lvl3pPr>
            <a:lvl4pPr marL="1436688" indent="-295275">
              <a:buClr>
                <a:srgbClr val="154780"/>
              </a:buClr>
              <a:buFont typeface="Wingdings" charset="2"/>
              <a:buChar char="Ø"/>
              <a:tabLst/>
              <a:defRPr/>
            </a:lvl4pPr>
            <a:lvl5pPr marL="1833563" indent="-282575">
              <a:buClr>
                <a:srgbClr val="154780"/>
              </a:buClr>
              <a:buFont typeface="Wingdings" charset="2"/>
              <a:buChar char="§"/>
              <a:tabLst/>
              <a:defRPr/>
            </a:lvl5pPr>
          </a:lstStyle>
          <a:p>
            <a:pPr lvl="0"/>
            <a:r>
              <a:rPr lang="en-US" altLang="x-none" dirty="0"/>
              <a:t>Click to add first-level bullet</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oNotUse-LastModifiedNotice">
    <p:bg>
      <p:bgPr>
        <a:solidFill>
          <a:srgbClr val="154780"/>
        </a:solidFill>
        <a:effectLst/>
      </p:bgPr>
    </p:bg>
    <p:spTree>
      <p:nvGrpSpPr>
        <p:cNvPr id="1" name=""/>
        <p:cNvGrpSpPr/>
        <p:nvPr/>
      </p:nvGrpSpPr>
      <p:grpSpPr>
        <a:xfrm>
          <a:off x="0" y="0"/>
          <a:ext cx="0" cy="0"/>
          <a:chOff x="0" y="0"/>
          <a:chExt cx="0" cy="0"/>
        </a:xfrm>
      </p:grpSpPr>
      <p:pic>
        <p:nvPicPr>
          <p:cNvPr id="2" name="Picture 5" descr="Watermark of Johns Hopkins School of Public Health logo"/>
          <p:cNvPicPr>
            <a:picLocks noChangeAspect="1"/>
          </p:cNvPicPr>
          <p:nvPr userDrawn="1"/>
        </p:nvPicPr>
        <p:blipFill>
          <a:blip r:embed="rId2">
            <a:extLst>
              <a:ext uri="{28A0092B-C50C-407E-A947-70E740481C1C}">
                <a14:useLocalDpi xmlns:a14="http://schemas.microsoft.com/office/drawing/2010/main" val="0"/>
              </a:ext>
            </a:extLst>
          </a:blip>
          <a:srcRect r="21205" b="9190"/>
          <a:stretch>
            <a:fillRect/>
          </a:stretch>
        </p:blipFill>
        <p:spPr bwMode="auto">
          <a:xfrm>
            <a:off x="6957485" y="400050"/>
            <a:ext cx="5234516" cy="645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userDrawn="1"/>
        </p:nvSpPr>
        <p:spPr bwMode="auto">
          <a:xfrm>
            <a:off x="2154767" y="2166938"/>
            <a:ext cx="7797800"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defRPr/>
            </a:pPr>
            <a:r>
              <a:rPr lang="en-US" altLang="x-none" sz="3200">
                <a:solidFill>
                  <a:schemeClr val="bg1"/>
                </a:solidFill>
              </a:rPr>
              <a:t>THIS LAYOUT IS FOR NOTICE ONLY</a:t>
            </a:r>
          </a:p>
          <a:p>
            <a:pPr algn="ctr">
              <a:defRPr/>
            </a:pPr>
            <a:r>
              <a:rPr lang="en-US" altLang="x-none" sz="2000">
                <a:solidFill>
                  <a:schemeClr val="bg1"/>
                </a:solidFill>
              </a:rPr>
              <a:t>and is not intended to be used in a presentation.</a:t>
            </a:r>
          </a:p>
          <a:p>
            <a:pPr algn="ctr">
              <a:defRPr/>
            </a:pPr>
            <a:r>
              <a:rPr lang="en-US" altLang="x-none" sz="1800">
                <a:solidFill>
                  <a:schemeClr val="bg1"/>
                </a:solidFill>
              </a:rPr>
              <a:t/>
            </a:r>
            <a:br>
              <a:rPr lang="en-US" altLang="x-none" sz="1800">
                <a:solidFill>
                  <a:schemeClr val="bg1"/>
                </a:solidFill>
              </a:rPr>
            </a:br>
            <a:r>
              <a:rPr lang="en-US" altLang="x-none" sz="1800">
                <a:solidFill>
                  <a:schemeClr val="bg1"/>
                </a:solidFill>
              </a:rPr>
              <a:t>This PowerPoint Template was developed by:</a:t>
            </a:r>
            <a:br>
              <a:rPr lang="en-US" altLang="x-none" sz="1800">
                <a:solidFill>
                  <a:schemeClr val="bg1"/>
                </a:solidFill>
              </a:rPr>
            </a:br>
            <a:r>
              <a:rPr lang="en-US" altLang="x-none" sz="1800" i="1">
                <a:solidFill>
                  <a:schemeClr val="bg1"/>
                </a:solidFill>
              </a:rPr>
              <a:t>The Center for Teaching and Learning (CTL)</a:t>
            </a:r>
            <a:br>
              <a:rPr lang="en-US" altLang="x-none" sz="1800" i="1">
                <a:solidFill>
                  <a:schemeClr val="bg1"/>
                </a:solidFill>
              </a:rPr>
            </a:br>
            <a:r>
              <a:rPr lang="en-US" altLang="x-none" sz="1800" i="1">
                <a:solidFill>
                  <a:schemeClr val="bg1"/>
                </a:solidFill>
              </a:rPr>
              <a:t>Johns Hopkins Bloomberg School of Public Health</a:t>
            </a:r>
          </a:p>
        </p:txBody>
      </p:sp>
      <p:sp>
        <p:nvSpPr>
          <p:cNvPr id="4" name="TextBox 3"/>
          <p:cNvSpPr txBox="1">
            <a:spLocks noChangeArrowheads="1"/>
          </p:cNvSpPr>
          <p:nvPr userDrawn="1"/>
        </p:nvSpPr>
        <p:spPr bwMode="auto">
          <a:xfrm>
            <a:off x="7131051" y="5180014"/>
            <a:ext cx="37112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altLang="x-none" sz="1800">
                <a:solidFill>
                  <a:schemeClr val="bg1"/>
                </a:solidFill>
              </a:rPr>
              <a:t>Last modified: 15 September 2016</a:t>
            </a:r>
          </a:p>
        </p:txBody>
      </p:sp>
      <p:cxnSp>
        <p:nvCxnSpPr>
          <p:cNvPr id="5" name="Straight Connector 1"/>
          <p:cNvCxnSpPr>
            <a:cxnSpLocks noChangeShapeType="1"/>
          </p:cNvCxnSpPr>
          <p:nvPr userDrawn="1"/>
        </p:nvCxnSpPr>
        <p:spPr bwMode="auto">
          <a:xfrm>
            <a:off x="342900" y="5126039"/>
            <a:ext cx="6546851" cy="3175"/>
          </a:xfrm>
          <a:prstGeom prst="line">
            <a:avLst/>
          </a:prstGeom>
          <a:noFill/>
          <a:ln w="9525">
            <a:solidFill>
              <a:srgbClr val="FFFFFF"/>
            </a:solidFill>
            <a:round/>
            <a:headEnd type="none" w="sm" len="sm"/>
            <a:tailEnd type="none" w="sm" len="sm"/>
          </a:ln>
          <a:extLst>
            <a:ext uri="{909E8E84-426E-40DD-AFC4-6F175D3DCCD1}">
              <a14:hiddenFill xmlns:a14="http://schemas.microsoft.com/office/drawing/2010/main">
                <a:noFill/>
              </a14:hiddenFill>
            </a:ext>
          </a:extLst>
        </p:spPr>
      </p:cxnSp>
      <p:sp>
        <p:nvSpPr>
          <p:cNvPr id="6" name="Rectangle 11"/>
          <p:cNvSpPr>
            <a:spLocks noChangeArrowheads="1"/>
          </p:cNvSpPr>
          <p:nvPr userDrawn="1"/>
        </p:nvSpPr>
        <p:spPr bwMode="auto">
          <a:xfrm>
            <a:off x="131234" y="6286500"/>
            <a:ext cx="1195281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defRPr/>
            </a:pPr>
            <a:r>
              <a:rPr lang="en-US" altLang="x-none" sz="1200">
                <a:solidFill>
                  <a:schemeClr val="bg1"/>
                </a:solidFill>
                <a:latin typeface="Calibri" charset="0"/>
                <a:ea typeface="ＭＳ Ｐゴシック" charset="-128"/>
                <a:cs typeface="Calibri Light" charset="0"/>
              </a:rPr>
              <a:t>The material in this video is subject to the copyright of the owners of the material and is being provided for educational purposes under</a:t>
            </a:r>
            <a:br>
              <a:rPr lang="en-US" altLang="x-none" sz="1200">
                <a:solidFill>
                  <a:schemeClr val="bg1"/>
                </a:solidFill>
                <a:latin typeface="Calibri" charset="0"/>
                <a:ea typeface="ＭＳ Ｐゴシック" charset="-128"/>
                <a:cs typeface="Calibri Light" charset="0"/>
              </a:rPr>
            </a:br>
            <a:r>
              <a:rPr lang="en-US" altLang="x-none" sz="1200">
                <a:solidFill>
                  <a:schemeClr val="bg1"/>
                </a:solidFill>
                <a:latin typeface="Calibri" charset="0"/>
                <a:ea typeface="ＭＳ Ｐゴシック" charset="-128"/>
                <a:cs typeface="Calibri Light" charset="0"/>
              </a:rPr>
              <a:t>rules of fair use for registered students in this course only. No additional copies of the copyrighted work may be made or distributed.</a:t>
            </a:r>
          </a:p>
        </p:txBody>
      </p:sp>
      <p:grpSp>
        <p:nvGrpSpPr>
          <p:cNvPr id="7" name="Group 10"/>
          <p:cNvGrpSpPr>
            <a:grpSpLocks/>
          </p:cNvGrpSpPr>
          <p:nvPr userDrawn="1"/>
        </p:nvGrpSpPr>
        <p:grpSpPr bwMode="auto">
          <a:xfrm>
            <a:off x="1" y="0"/>
            <a:ext cx="3907367" cy="2128838"/>
            <a:chOff x="0" y="0"/>
            <a:chExt cx="2930094" cy="2129247"/>
          </a:xfrm>
        </p:grpSpPr>
        <p:pic>
          <p:nvPicPr>
            <p:cNvPr id="8" name="Picture 11" descr="JHSPH logo with text: Johns Hopkins Bloomberg School of Public Health"/>
            <p:cNvPicPr>
              <a:picLocks noChangeAspect="1" noChangeArrowheads="1"/>
            </p:cNvPicPr>
            <p:nvPr/>
          </p:nvPicPr>
          <p:blipFill>
            <a:blip r:embed="rId3">
              <a:extLst>
                <a:ext uri="{28A0092B-C50C-407E-A947-70E740481C1C}">
                  <a14:useLocalDpi xmlns:a14="http://schemas.microsoft.com/office/drawing/2010/main" val="0"/>
                </a:ext>
              </a:extLst>
            </a:blip>
            <a:srcRect b="36542"/>
            <a:stretch>
              <a:fillRect/>
            </a:stretch>
          </p:blipFill>
          <p:spPr bwMode="auto">
            <a:xfrm>
              <a:off x="0" y="0"/>
              <a:ext cx="2640013" cy="158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p:cNvPicPr>
              <a:picLocks noChangeAspect="1"/>
            </p:cNvPicPr>
            <p:nvPr/>
          </p:nvPicPr>
          <p:blipFill>
            <a:blip r:embed="rId4">
              <a:extLst>
                <a:ext uri="{28A0092B-C50C-407E-A947-70E740481C1C}">
                  <a14:useLocalDpi xmlns:a14="http://schemas.microsoft.com/office/drawing/2010/main" val="0"/>
                </a:ext>
              </a:extLst>
            </a:blip>
            <a:srcRect l="9007" t="62424" b="12122"/>
            <a:stretch>
              <a:fillRect/>
            </a:stretch>
          </p:blipFill>
          <p:spPr bwMode="auto">
            <a:xfrm>
              <a:off x="0" y="1580607"/>
              <a:ext cx="2930094"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7.xml"/><Relationship Id="rId7" Type="http://schemas.openxmlformats.org/officeDocument/2006/relationships/theme" Target="../theme/theme2.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6978" name="Rectangle 6"/>
          <p:cNvSpPr>
            <a:spLocks noChangeArrowheads="1"/>
          </p:cNvSpPr>
          <p:nvPr>
            <p:custDataLst>
              <p:tags r:id="rId36"/>
            </p:custDataLst>
          </p:nvPr>
        </p:nvSpPr>
        <p:spPr bwMode="auto">
          <a:xfrm>
            <a:off x="0" y="1"/>
            <a:ext cx="12192000" cy="1287463"/>
          </a:xfrm>
          <a:prstGeom prst="rect">
            <a:avLst/>
          </a:prstGeom>
          <a:solidFill>
            <a:srgbClr val="154780"/>
          </a:solidFill>
          <a:ln>
            <a:noFill/>
          </a:ln>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x-none" altLang="x-none" sz="1800">
              <a:latin typeface="Bookman Old Style" charset="0"/>
              <a:ea typeface="ＭＳ Ｐゴシック" charset="-128"/>
              <a:cs typeface="ＭＳ Ｐゴシック" charset="-128"/>
            </a:endParaRPr>
          </a:p>
        </p:txBody>
      </p:sp>
      <p:sp>
        <p:nvSpPr>
          <p:cNvPr id="137219" name="Title Placeholder 1"/>
          <p:cNvSpPr>
            <a:spLocks noGrp="1"/>
          </p:cNvSpPr>
          <p:nvPr>
            <p:ph type="title"/>
          </p:nvPr>
        </p:nvSpPr>
        <p:spPr bwMode="auto">
          <a:xfrm>
            <a:off x="198967" y="71438"/>
            <a:ext cx="1181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endParaRPr lang="en-US" altLang="x-none" dirty="0"/>
          </a:p>
        </p:txBody>
      </p:sp>
      <p:sp>
        <p:nvSpPr>
          <p:cNvPr id="6" name="Slide Number Placeholder 5"/>
          <p:cNvSpPr txBox="1">
            <a:spLocks/>
          </p:cNvSpPr>
          <p:nvPr userDrawn="1"/>
        </p:nvSpPr>
        <p:spPr>
          <a:xfrm>
            <a:off x="11271251" y="6386514"/>
            <a:ext cx="738716" cy="365125"/>
          </a:xfrm>
          <a:prstGeom prst="rect">
            <a:avLst/>
          </a:prstGeom>
        </p:spPr>
        <p:txBody>
          <a:bodyPr lIns="0" tIns="0" rIns="0" bIns="0" anchor="b"/>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CB720F1A-CA9E-DB43-B8E0-EED666EADAA0}" type="slidenum">
              <a:rPr lang="en-US" sz="1200" smtClean="0">
                <a:solidFill>
                  <a:prstClr val="black"/>
                </a:solidFill>
              </a:rPr>
              <a:pPr fontAlgn="auto">
                <a:spcBef>
                  <a:spcPts val="0"/>
                </a:spcBef>
                <a:spcAft>
                  <a:spcPts val="0"/>
                </a:spcAft>
                <a:defRPr/>
              </a:pPr>
              <a:t>‹#›</a:t>
            </a:fld>
            <a:endParaRPr lang="en-US" sz="1200" dirty="0">
              <a:solidFill>
                <a:prstClr val="black"/>
              </a:solidFill>
            </a:endParaRPr>
          </a:p>
        </p:txBody>
      </p:sp>
      <p:sp>
        <p:nvSpPr>
          <p:cNvPr id="8" name="Text Placeholder 2"/>
          <p:cNvSpPr>
            <a:spLocks noGrp="1"/>
          </p:cNvSpPr>
          <p:nvPr>
            <p:ph type="body" idx="1"/>
          </p:nvPr>
        </p:nvSpPr>
        <p:spPr bwMode="auto">
          <a:xfrm>
            <a:off x="453503" y="1515057"/>
            <a:ext cx="11301927" cy="50196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a:bodyPr>
          <a:lstStyle/>
          <a:p>
            <a:pPr lvl="0"/>
            <a:r>
              <a:rPr lang="en-US" altLang="x-none" dirty="0"/>
              <a:t>Click to add first-level bullet</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Tree>
    <p:extLst>
      <p:ext uri="{BB962C8B-B14F-4D97-AF65-F5344CB8AC3E}">
        <p14:creationId xmlns:p14="http://schemas.microsoft.com/office/powerpoint/2010/main" val="630168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Lst>
  <p:hf hdr="0" ftr="0" dt="0"/>
  <p:txStyles>
    <p:titleStyle>
      <a:lvl1pPr algn="l" defTabSz="457200" rtl="0" eaLnBrk="1" fontAlgn="base" hangingPunct="1">
        <a:spcBef>
          <a:spcPct val="0"/>
        </a:spcBef>
        <a:spcAft>
          <a:spcPct val="0"/>
        </a:spcAft>
        <a:defRPr sz="3200" kern="1200">
          <a:solidFill>
            <a:schemeClr val="bg1"/>
          </a:solidFill>
          <a:latin typeface="+mj-lt"/>
          <a:ea typeface="+mj-ea"/>
          <a:cs typeface="+mj-cs"/>
        </a:defRPr>
      </a:lvl1pPr>
      <a:lvl2pPr algn="l" defTabSz="457200" rtl="0" eaLnBrk="1" fontAlgn="base" hangingPunct="1">
        <a:spcBef>
          <a:spcPct val="0"/>
        </a:spcBef>
        <a:spcAft>
          <a:spcPct val="0"/>
        </a:spcAft>
        <a:defRPr sz="3600">
          <a:solidFill>
            <a:schemeClr val="bg1"/>
          </a:solidFill>
          <a:latin typeface="Calibri" charset="0"/>
        </a:defRPr>
      </a:lvl2pPr>
      <a:lvl3pPr algn="l" defTabSz="457200" rtl="0" eaLnBrk="1" fontAlgn="base" hangingPunct="1">
        <a:spcBef>
          <a:spcPct val="0"/>
        </a:spcBef>
        <a:spcAft>
          <a:spcPct val="0"/>
        </a:spcAft>
        <a:defRPr sz="3600">
          <a:solidFill>
            <a:schemeClr val="bg1"/>
          </a:solidFill>
          <a:latin typeface="Calibri" charset="0"/>
        </a:defRPr>
      </a:lvl3pPr>
      <a:lvl4pPr algn="l" defTabSz="457200" rtl="0" eaLnBrk="1" fontAlgn="base" hangingPunct="1">
        <a:spcBef>
          <a:spcPct val="0"/>
        </a:spcBef>
        <a:spcAft>
          <a:spcPct val="0"/>
        </a:spcAft>
        <a:defRPr sz="3600">
          <a:solidFill>
            <a:schemeClr val="bg1"/>
          </a:solidFill>
          <a:latin typeface="Calibri" charset="0"/>
        </a:defRPr>
      </a:lvl4pPr>
      <a:lvl5pPr algn="l" defTabSz="457200" rtl="0" eaLnBrk="1" fontAlgn="base" hangingPunct="1">
        <a:spcBef>
          <a:spcPct val="0"/>
        </a:spcBef>
        <a:spcAft>
          <a:spcPct val="0"/>
        </a:spcAft>
        <a:defRPr sz="3600">
          <a:solidFill>
            <a:schemeClr val="bg1"/>
          </a:solidFill>
          <a:latin typeface="Calibri" charset="0"/>
        </a:defRPr>
      </a:lvl5pPr>
      <a:lvl6pPr marL="457200" algn="l" defTabSz="457200" rtl="0" eaLnBrk="1" fontAlgn="base" hangingPunct="1">
        <a:spcBef>
          <a:spcPct val="0"/>
        </a:spcBef>
        <a:spcAft>
          <a:spcPct val="0"/>
        </a:spcAft>
        <a:defRPr sz="2400">
          <a:solidFill>
            <a:schemeClr val="bg1"/>
          </a:solidFill>
          <a:latin typeface="Calibri" charset="0"/>
        </a:defRPr>
      </a:lvl6pPr>
      <a:lvl7pPr marL="914400" algn="l" defTabSz="457200" rtl="0" eaLnBrk="1" fontAlgn="base" hangingPunct="1">
        <a:spcBef>
          <a:spcPct val="0"/>
        </a:spcBef>
        <a:spcAft>
          <a:spcPct val="0"/>
        </a:spcAft>
        <a:defRPr sz="2400">
          <a:solidFill>
            <a:schemeClr val="bg1"/>
          </a:solidFill>
          <a:latin typeface="Calibri" charset="0"/>
        </a:defRPr>
      </a:lvl7pPr>
      <a:lvl8pPr marL="1371600" algn="l" defTabSz="457200" rtl="0" eaLnBrk="1" fontAlgn="base" hangingPunct="1">
        <a:spcBef>
          <a:spcPct val="0"/>
        </a:spcBef>
        <a:spcAft>
          <a:spcPct val="0"/>
        </a:spcAft>
        <a:defRPr sz="2400">
          <a:solidFill>
            <a:schemeClr val="bg1"/>
          </a:solidFill>
          <a:latin typeface="Calibri" charset="0"/>
        </a:defRPr>
      </a:lvl8pPr>
      <a:lvl9pPr marL="1828800" algn="l" defTabSz="457200" rtl="0" eaLnBrk="1" fontAlgn="base" hangingPunct="1">
        <a:spcBef>
          <a:spcPct val="0"/>
        </a:spcBef>
        <a:spcAft>
          <a:spcPct val="0"/>
        </a:spcAft>
        <a:defRPr sz="2400">
          <a:solidFill>
            <a:schemeClr val="bg1"/>
          </a:solidFill>
          <a:latin typeface="Calibri" charset="0"/>
        </a:defRPr>
      </a:lvl9pPr>
    </p:titleStyle>
    <p:bodyStyle>
      <a:lvl1pPr marL="409575" indent="-409575" algn="l" defTabSz="457200" rtl="0" eaLnBrk="1" fontAlgn="base" hangingPunct="1">
        <a:spcBef>
          <a:spcPts val="1200"/>
        </a:spcBef>
        <a:spcAft>
          <a:spcPct val="0"/>
        </a:spcAft>
        <a:buClr>
          <a:srgbClr val="154780"/>
        </a:buClr>
        <a:buSzPct val="80000"/>
        <a:buFont typeface="Arial" charset="0"/>
        <a:buChar char="►"/>
        <a:tabLst/>
        <a:defRPr lang="en-US" sz="2600" kern="1200" dirty="0">
          <a:solidFill>
            <a:schemeClr val="tx1"/>
          </a:solidFill>
          <a:latin typeface="+mn-lt"/>
          <a:ea typeface="+mn-ea"/>
          <a:cs typeface="+mn-cs"/>
        </a:defRPr>
      </a:lvl1pPr>
      <a:lvl2pPr marL="692150" indent="-282575" algn="l" defTabSz="457200" rtl="0" eaLnBrk="1" fontAlgn="base" hangingPunct="1">
        <a:spcBef>
          <a:spcPct val="0"/>
        </a:spcBef>
        <a:spcAft>
          <a:spcPct val="0"/>
        </a:spcAft>
        <a:buClr>
          <a:srgbClr val="154780"/>
        </a:buClr>
        <a:buSzPct val="100000"/>
        <a:buFont typeface="Arial" charset="0"/>
        <a:buChar char="•"/>
        <a:tabLst/>
        <a:defRPr sz="2400" kern="1200">
          <a:solidFill>
            <a:schemeClr val="tx1"/>
          </a:solidFill>
          <a:latin typeface="+mn-lt"/>
          <a:ea typeface="+mn-ea"/>
          <a:cs typeface="+mn-cs"/>
        </a:defRPr>
      </a:lvl2pPr>
      <a:lvl3pPr marL="1089025" indent="-285750" algn="l" defTabSz="457200" rtl="0" eaLnBrk="1" fontAlgn="base" hangingPunct="1">
        <a:spcBef>
          <a:spcPct val="0"/>
        </a:spcBef>
        <a:spcAft>
          <a:spcPct val="0"/>
        </a:spcAft>
        <a:buClr>
          <a:srgbClr val="154780"/>
        </a:buClr>
        <a:buSzPct val="80000"/>
        <a:buFont typeface="Courier New" charset="0"/>
        <a:buChar char="o"/>
        <a:defRPr sz="2200" kern="1200">
          <a:solidFill>
            <a:schemeClr val="tx1"/>
          </a:solidFill>
          <a:latin typeface="+mn-lt"/>
          <a:ea typeface="+mn-ea"/>
          <a:cs typeface="+mn-cs"/>
        </a:defRPr>
      </a:lvl3pPr>
      <a:lvl4pPr marL="1436688" indent="-295275" algn="l" defTabSz="457200" rtl="0" eaLnBrk="1" fontAlgn="base" hangingPunct="1">
        <a:spcBef>
          <a:spcPct val="20000"/>
        </a:spcBef>
        <a:spcAft>
          <a:spcPct val="0"/>
        </a:spcAft>
        <a:buClr>
          <a:srgbClr val="154780"/>
        </a:buClr>
        <a:buFont typeface="Wingdings" charset="2"/>
        <a:buChar char="Ø"/>
        <a:tabLst/>
        <a:defRPr sz="2000" kern="1200">
          <a:solidFill>
            <a:schemeClr val="tx1"/>
          </a:solidFill>
          <a:latin typeface="+mn-lt"/>
          <a:ea typeface="+mn-ea"/>
          <a:cs typeface="+mn-cs"/>
        </a:defRPr>
      </a:lvl4pPr>
      <a:lvl5pPr marL="1833563" indent="-282575" algn="l" defTabSz="457200" rtl="0" eaLnBrk="1" fontAlgn="base" hangingPunct="1">
        <a:spcBef>
          <a:spcPct val="20000"/>
        </a:spcBef>
        <a:spcAft>
          <a:spcPct val="0"/>
        </a:spcAft>
        <a:buClr>
          <a:srgbClr val="154780"/>
        </a:buClr>
        <a:buFont typeface="Wingdings" charset="2"/>
        <a:buChar char="§"/>
        <a:tabLst/>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8002" name="Rectangle 6"/>
          <p:cNvSpPr>
            <a:spLocks noChangeArrowheads="1"/>
          </p:cNvSpPr>
          <p:nvPr userDrawn="1"/>
        </p:nvSpPr>
        <p:spPr bwMode="auto">
          <a:xfrm>
            <a:off x="-2117" y="0"/>
            <a:ext cx="3361268" cy="6858000"/>
          </a:xfrm>
          <a:prstGeom prst="rect">
            <a:avLst/>
          </a:prstGeom>
          <a:solidFill>
            <a:srgbClr val="154780"/>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x-none" altLang="x-none" sz="1800">
              <a:latin typeface="Bookman Old Style" charset="0"/>
              <a:ea typeface="ＭＳ Ｐゴシック" charset="-128"/>
              <a:cs typeface="ＭＳ Ｐゴシック" charset="-128"/>
            </a:endParaRPr>
          </a:p>
        </p:txBody>
      </p:sp>
      <p:sp>
        <p:nvSpPr>
          <p:cNvPr id="138243" name="Title 1"/>
          <p:cNvSpPr>
            <a:spLocks noGrp="1"/>
          </p:cNvSpPr>
          <p:nvPr>
            <p:ph type="title"/>
          </p:nvPr>
        </p:nvSpPr>
        <p:spPr bwMode="auto">
          <a:xfrm>
            <a:off x="218017" y="71438"/>
            <a:ext cx="29210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title style</a:t>
            </a:r>
          </a:p>
        </p:txBody>
      </p:sp>
      <p:sp>
        <p:nvSpPr>
          <p:cNvPr id="9" name="Slide Number Placeholder 1"/>
          <p:cNvSpPr txBox="1">
            <a:spLocks/>
          </p:cNvSpPr>
          <p:nvPr userDrawn="1"/>
        </p:nvSpPr>
        <p:spPr>
          <a:xfrm>
            <a:off x="11271251" y="6386514"/>
            <a:ext cx="738716" cy="365125"/>
          </a:xfrm>
          <a:prstGeom prst="rect">
            <a:avLst/>
          </a:prstGeom>
        </p:spPr>
        <p:txBody>
          <a:bodyPr lIns="0" tIns="0" rIns="0" bIns="0" anchor="b"/>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8AFC1E88-E20C-D54B-9EA3-07B1469285DE}" type="slidenum">
              <a:rPr lang="en-US" sz="1200" smtClean="0">
                <a:solidFill>
                  <a:prstClr val="black"/>
                </a:solidFill>
              </a:rPr>
              <a:pPr fontAlgn="auto">
                <a:spcBef>
                  <a:spcPts val="0"/>
                </a:spcBef>
                <a:spcAft>
                  <a:spcPts val="0"/>
                </a:spcAft>
                <a:defRPr/>
              </a:pPr>
              <a:t>‹#›</a:t>
            </a:fld>
            <a:endParaRPr lang="en-US" sz="1200" dirty="0">
              <a:solidFill>
                <a:prstClr val="black"/>
              </a:solidFill>
            </a:endParaRPr>
          </a:p>
        </p:txBody>
      </p:sp>
      <p:grpSp>
        <p:nvGrpSpPr>
          <p:cNvPr id="5" name="Group 8">
            <a:extLst>
              <a:ext uri="{FF2B5EF4-FFF2-40B4-BE49-F238E27FC236}">
                <a16:creationId xmlns="" xmlns:a16="http://schemas.microsoft.com/office/drawing/2014/main" id="{14FE60BE-A5BB-4D37-940F-C200EDBCD849}"/>
              </a:ext>
            </a:extLst>
          </p:cNvPr>
          <p:cNvGrpSpPr>
            <a:grpSpLocks/>
          </p:cNvGrpSpPr>
          <p:nvPr userDrawn="1"/>
        </p:nvGrpSpPr>
        <p:grpSpPr bwMode="auto">
          <a:xfrm>
            <a:off x="-2117" y="4622801"/>
            <a:ext cx="3711387" cy="2128838"/>
            <a:chOff x="0" y="0"/>
            <a:chExt cx="2930094" cy="2129247"/>
          </a:xfrm>
        </p:grpSpPr>
        <p:pic>
          <p:nvPicPr>
            <p:cNvPr id="6" name="Picture 7" descr="JHSPH logo with text: Johns Hopkins Bloomberg School of Public Health">
              <a:extLst>
                <a:ext uri="{FF2B5EF4-FFF2-40B4-BE49-F238E27FC236}">
                  <a16:creationId xmlns="" xmlns:a16="http://schemas.microsoft.com/office/drawing/2014/main" id="{5C30B4A5-0DEC-4FD1-8760-F6B11FF1B7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36542"/>
            <a:stretch>
              <a:fillRect/>
            </a:stretch>
          </p:blipFill>
          <p:spPr bwMode="auto">
            <a:xfrm>
              <a:off x="0" y="0"/>
              <a:ext cx="2640013" cy="158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 xmlns:a16="http://schemas.microsoft.com/office/drawing/2014/main" id="{516173A2-0C46-40A4-A6DD-BAF640748C45}"/>
                </a:ext>
              </a:extLst>
            </p:cNvPr>
            <p:cNvPicPr>
              <a:picLocks noChangeAspect="1"/>
            </p:cNvPicPr>
            <p:nvPr/>
          </p:nvPicPr>
          <p:blipFill>
            <a:blip r:embed="rId9">
              <a:extLst>
                <a:ext uri="{28A0092B-C50C-407E-A947-70E740481C1C}">
                  <a14:useLocalDpi xmlns:a14="http://schemas.microsoft.com/office/drawing/2010/main" val="0"/>
                </a:ext>
              </a:extLst>
            </a:blip>
            <a:srcRect l="9007" t="62424" b="12122"/>
            <a:stretch>
              <a:fillRect/>
            </a:stretch>
          </p:blipFill>
          <p:spPr bwMode="auto">
            <a:xfrm>
              <a:off x="0" y="1580607"/>
              <a:ext cx="2930094"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820487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txStyles>
    <p:titleStyle>
      <a:lvl1pPr algn="l" defTabSz="457200" rtl="0" eaLnBrk="0" fontAlgn="base" hangingPunct="0">
        <a:spcBef>
          <a:spcPct val="0"/>
        </a:spcBef>
        <a:spcAft>
          <a:spcPct val="0"/>
        </a:spcAft>
        <a:defRPr sz="2400" kern="1200">
          <a:solidFill>
            <a:srgbClr val="FFFFFF"/>
          </a:solidFill>
          <a:latin typeface="+mj-lt"/>
          <a:ea typeface="+mj-ea"/>
          <a:cs typeface="+mj-cs"/>
        </a:defRPr>
      </a:lvl1pPr>
      <a:lvl2pPr algn="l" defTabSz="457200" rtl="0" eaLnBrk="0" fontAlgn="base" hangingPunct="0">
        <a:spcBef>
          <a:spcPct val="0"/>
        </a:spcBef>
        <a:spcAft>
          <a:spcPct val="0"/>
        </a:spcAft>
        <a:defRPr sz="2400">
          <a:solidFill>
            <a:srgbClr val="FFFFFF"/>
          </a:solidFill>
          <a:latin typeface="Calibri" charset="0"/>
        </a:defRPr>
      </a:lvl2pPr>
      <a:lvl3pPr algn="l" defTabSz="457200" rtl="0" eaLnBrk="0" fontAlgn="base" hangingPunct="0">
        <a:spcBef>
          <a:spcPct val="0"/>
        </a:spcBef>
        <a:spcAft>
          <a:spcPct val="0"/>
        </a:spcAft>
        <a:defRPr sz="2400">
          <a:solidFill>
            <a:srgbClr val="FFFFFF"/>
          </a:solidFill>
          <a:latin typeface="Calibri" charset="0"/>
        </a:defRPr>
      </a:lvl3pPr>
      <a:lvl4pPr algn="l" defTabSz="457200" rtl="0" eaLnBrk="0" fontAlgn="base" hangingPunct="0">
        <a:spcBef>
          <a:spcPct val="0"/>
        </a:spcBef>
        <a:spcAft>
          <a:spcPct val="0"/>
        </a:spcAft>
        <a:defRPr sz="2400">
          <a:solidFill>
            <a:srgbClr val="FFFFFF"/>
          </a:solidFill>
          <a:latin typeface="Calibri" charset="0"/>
        </a:defRPr>
      </a:lvl4pPr>
      <a:lvl5pPr algn="l" defTabSz="457200" rtl="0" eaLnBrk="0" fontAlgn="base" hangingPunct="0">
        <a:spcBef>
          <a:spcPct val="0"/>
        </a:spcBef>
        <a:spcAft>
          <a:spcPct val="0"/>
        </a:spcAft>
        <a:defRPr sz="2400">
          <a:solidFill>
            <a:srgbClr val="FFFFFF"/>
          </a:solidFill>
          <a:latin typeface="Calibri" charset="0"/>
        </a:defRPr>
      </a:lvl5pPr>
      <a:lvl6pPr marL="457200" algn="l" defTabSz="457200" rtl="0" fontAlgn="base">
        <a:spcBef>
          <a:spcPct val="0"/>
        </a:spcBef>
        <a:spcAft>
          <a:spcPct val="0"/>
        </a:spcAft>
        <a:defRPr sz="2400">
          <a:solidFill>
            <a:srgbClr val="FFFFFF"/>
          </a:solidFill>
          <a:latin typeface="Calibri" charset="0"/>
        </a:defRPr>
      </a:lvl6pPr>
      <a:lvl7pPr marL="914400" algn="l" defTabSz="457200" rtl="0" fontAlgn="base">
        <a:spcBef>
          <a:spcPct val="0"/>
        </a:spcBef>
        <a:spcAft>
          <a:spcPct val="0"/>
        </a:spcAft>
        <a:defRPr sz="2400">
          <a:solidFill>
            <a:srgbClr val="FFFFFF"/>
          </a:solidFill>
          <a:latin typeface="Calibri" charset="0"/>
        </a:defRPr>
      </a:lvl7pPr>
      <a:lvl8pPr marL="1371600" algn="l" defTabSz="457200" rtl="0" fontAlgn="base">
        <a:spcBef>
          <a:spcPct val="0"/>
        </a:spcBef>
        <a:spcAft>
          <a:spcPct val="0"/>
        </a:spcAft>
        <a:defRPr sz="2400">
          <a:solidFill>
            <a:srgbClr val="FFFFFF"/>
          </a:solidFill>
          <a:latin typeface="Calibri" charset="0"/>
        </a:defRPr>
      </a:lvl8pPr>
      <a:lvl9pPr marL="1828800" algn="l" defTabSz="457200" rtl="0" fontAlgn="base">
        <a:spcBef>
          <a:spcPct val="0"/>
        </a:spcBef>
        <a:spcAft>
          <a:spcPct val="0"/>
        </a:spcAft>
        <a:defRPr sz="2400">
          <a:solidFill>
            <a:srgbClr val="FFFFFF"/>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9026" name="Rectangle 1"/>
          <p:cNvSpPr>
            <a:spLocks noChangeArrowheads="1"/>
          </p:cNvSpPr>
          <p:nvPr userDrawn="1"/>
        </p:nvSpPr>
        <p:spPr bwMode="auto">
          <a:xfrm>
            <a:off x="0" y="5316539"/>
            <a:ext cx="12192000" cy="1552575"/>
          </a:xfrm>
          <a:prstGeom prst="rect">
            <a:avLst/>
          </a:prstGeom>
          <a:solidFill>
            <a:srgbClr val="154780"/>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x-none" altLang="x-none" sz="1800">
              <a:latin typeface="Bookman Old Style" charset="0"/>
              <a:ea typeface="ＭＳ Ｐゴシック" charset="-128"/>
              <a:cs typeface="ＭＳ Ｐゴシック" charset="-128"/>
            </a:endParaRPr>
          </a:p>
        </p:txBody>
      </p:sp>
      <p:sp>
        <p:nvSpPr>
          <p:cNvPr id="139267" name="Title 1"/>
          <p:cNvSpPr>
            <a:spLocks noGrp="1"/>
          </p:cNvSpPr>
          <p:nvPr>
            <p:ph type="title"/>
          </p:nvPr>
        </p:nvSpPr>
        <p:spPr bwMode="auto">
          <a:xfrm>
            <a:off x="188384" y="5362575"/>
            <a:ext cx="11751733"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dirty="0"/>
              <a:t>Click to add small slide title</a:t>
            </a:r>
          </a:p>
        </p:txBody>
      </p:sp>
      <p:sp>
        <p:nvSpPr>
          <p:cNvPr id="10" name="Slide Number Placeholder 1"/>
          <p:cNvSpPr txBox="1">
            <a:spLocks/>
          </p:cNvSpPr>
          <p:nvPr userDrawn="1"/>
        </p:nvSpPr>
        <p:spPr>
          <a:xfrm>
            <a:off x="11264900" y="6388101"/>
            <a:ext cx="738717" cy="365125"/>
          </a:xfrm>
          <a:prstGeom prst="rect">
            <a:avLst/>
          </a:prstGeom>
        </p:spPr>
        <p:txBody>
          <a:bodyPr lIns="0" tIns="0" rIns="0" bIns="0" anchor="b"/>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347A7462-CEBF-2943-BCE4-5607C5129585}" type="slidenum">
              <a:rPr lang="en-US" sz="1200" smtClean="0">
                <a:solidFill>
                  <a:srgbClr val="FFFFFF"/>
                </a:solidFill>
              </a:rPr>
              <a:pPr fontAlgn="auto">
                <a:spcBef>
                  <a:spcPts val="0"/>
                </a:spcBef>
                <a:spcAft>
                  <a:spcPts val="0"/>
                </a:spcAft>
                <a:defRPr/>
              </a:pPr>
              <a:t>‹#›</a:t>
            </a:fld>
            <a:endParaRPr lang="en-US" sz="1200" dirty="0">
              <a:solidFill>
                <a:srgbClr val="FFFFFF"/>
              </a:solidFill>
            </a:endParaRPr>
          </a:p>
        </p:txBody>
      </p:sp>
    </p:spTree>
    <p:extLst>
      <p:ext uri="{BB962C8B-B14F-4D97-AF65-F5344CB8AC3E}">
        <p14:creationId xmlns:p14="http://schemas.microsoft.com/office/powerpoint/2010/main" val="185001928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Lst>
  <p:hf hdr="0" ftr="0" dt="0"/>
  <p:txStyles>
    <p:titleStyle>
      <a:lvl1pPr algn="l" defTabSz="457200" rtl="0" eaLnBrk="0" fontAlgn="base" hangingPunct="0">
        <a:spcBef>
          <a:spcPct val="0"/>
        </a:spcBef>
        <a:spcAft>
          <a:spcPct val="0"/>
        </a:spcAft>
        <a:defRPr sz="3600" kern="1200">
          <a:solidFill>
            <a:schemeClr val="bg1"/>
          </a:solidFill>
          <a:latin typeface="+mj-lt"/>
          <a:ea typeface="+mj-ea"/>
          <a:cs typeface="+mj-cs"/>
        </a:defRPr>
      </a:lvl1pPr>
      <a:lvl2pPr algn="l" defTabSz="457200" rtl="0" eaLnBrk="0" fontAlgn="base" hangingPunct="0">
        <a:spcBef>
          <a:spcPct val="0"/>
        </a:spcBef>
        <a:spcAft>
          <a:spcPct val="0"/>
        </a:spcAft>
        <a:defRPr>
          <a:solidFill>
            <a:schemeClr val="bg1"/>
          </a:solidFill>
          <a:latin typeface="Calibri" charset="0"/>
        </a:defRPr>
      </a:lvl2pPr>
      <a:lvl3pPr algn="l" defTabSz="457200" rtl="0" eaLnBrk="0" fontAlgn="base" hangingPunct="0">
        <a:spcBef>
          <a:spcPct val="0"/>
        </a:spcBef>
        <a:spcAft>
          <a:spcPct val="0"/>
        </a:spcAft>
        <a:defRPr>
          <a:solidFill>
            <a:schemeClr val="bg1"/>
          </a:solidFill>
          <a:latin typeface="Calibri" charset="0"/>
        </a:defRPr>
      </a:lvl3pPr>
      <a:lvl4pPr algn="l" defTabSz="457200" rtl="0" eaLnBrk="0" fontAlgn="base" hangingPunct="0">
        <a:spcBef>
          <a:spcPct val="0"/>
        </a:spcBef>
        <a:spcAft>
          <a:spcPct val="0"/>
        </a:spcAft>
        <a:defRPr>
          <a:solidFill>
            <a:schemeClr val="bg1"/>
          </a:solidFill>
          <a:latin typeface="Calibri" charset="0"/>
        </a:defRPr>
      </a:lvl4pPr>
      <a:lvl5pPr algn="l" defTabSz="457200" rtl="0" eaLnBrk="0" fontAlgn="base" hangingPunct="0">
        <a:spcBef>
          <a:spcPct val="0"/>
        </a:spcBef>
        <a:spcAft>
          <a:spcPct val="0"/>
        </a:spcAft>
        <a:defRPr>
          <a:solidFill>
            <a:schemeClr val="bg1"/>
          </a:solidFill>
          <a:latin typeface="Calibri" charset="0"/>
        </a:defRPr>
      </a:lvl5pPr>
      <a:lvl6pPr marL="457200" algn="l" defTabSz="457200" rtl="0" fontAlgn="base">
        <a:spcBef>
          <a:spcPct val="0"/>
        </a:spcBef>
        <a:spcAft>
          <a:spcPct val="0"/>
        </a:spcAft>
        <a:defRPr>
          <a:solidFill>
            <a:schemeClr val="bg1"/>
          </a:solidFill>
          <a:latin typeface="Calibri" charset="0"/>
        </a:defRPr>
      </a:lvl6pPr>
      <a:lvl7pPr marL="914400" algn="l" defTabSz="457200" rtl="0" fontAlgn="base">
        <a:spcBef>
          <a:spcPct val="0"/>
        </a:spcBef>
        <a:spcAft>
          <a:spcPct val="0"/>
        </a:spcAft>
        <a:defRPr>
          <a:solidFill>
            <a:schemeClr val="bg1"/>
          </a:solidFill>
          <a:latin typeface="Calibri" charset="0"/>
        </a:defRPr>
      </a:lvl7pPr>
      <a:lvl8pPr marL="1371600" algn="l" defTabSz="457200" rtl="0" fontAlgn="base">
        <a:spcBef>
          <a:spcPct val="0"/>
        </a:spcBef>
        <a:spcAft>
          <a:spcPct val="0"/>
        </a:spcAft>
        <a:defRPr>
          <a:solidFill>
            <a:schemeClr val="bg1"/>
          </a:solidFill>
          <a:latin typeface="Calibri" charset="0"/>
        </a:defRPr>
      </a:lvl8pPr>
      <a:lvl9pPr marL="1828800" algn="l" defTabSz="457200" rtl="0" fontAlgn="base">
        <a:spcBef>
          <a:spcPct val="0"/>
        </a:spcBef>
        <a:spcAft>
          <a:spcPct val="0"/>
        </a:spcAft>
        <a:defRPr>
          <a:solidFill>
            <a:schemeClr val="bg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1950" y="2279176"/>
            <a:ext cx="10174122" cy="2008242"/>
          </a:xfrm>
        </p:spPr>
        <p:txBody>
          <a:bodyPr/>
          <a:lstStyle/>
          <a:p>
            <a:r>
              <a:rPr lang="en-SG" sz="3600" dirty="0"/>
              <a:t>Enhancing Community Protection in Research on Displacement and Migration: </a:t>
            </a:r>
            <a:r>
              <a:rPr lang="en-SG" sz="3600" dirty="0" smtClean="0"/>
              <a:t/>
            </a:r>
            <a:br>
              <a:rPr lang="en-SG" sz="3600" dirty="0" smtClean="0"/>
            </a:br>
            <a:r>
              <a:rPr lang="en-SG" sz="3600" dirty="0" smtClean="0"/>
              <a:t>Expanding </a:t>
            </a:r>
            <a:r>
              <a:rPr lang="en-SG" sz="3600" dirty="0"/>
              <a:t>the Roles of Community Advisory Boards</a:t>
            </a:r>
            <a:r>
              <a:rPr lang="en-SG" sz="4800" dirty="0"/>
              <a:t> </a:t>
            </a:r>
            <a:endParaRPr lang="en-US" sz="4000" dirty="0"/>
          </a:p>
        </p:txBody>
      </p:sp>
      <p:sp>
        <p:nvSpPr>
          <p:cNvPr id="5" name="Subtitle 4"/>
          <p:cNvSpPr>
            <a:spLocks noGrp="1"/>
          </p:cNvSpPr>
          <p:nvPr>
            <p:ph type="subTitle" idx="1"/>
          </p:nvPr>
        </p:nvSpPr>
        <p:spPr>
          <a:xfrm>
            <a:off x="361951" y="4383617"/>
            <a:ext cx="9306982" cy="1828800"/>
          </a:xfrm>
        </p:spPr>
        <p:txBody>
          <a:bodyPr>
            <a:noAutofit/>
          </a:bodyPr>
          <a:lstStyle/>
          <a:p>
            <a:r>
              <a:rPr lang="en-US" sz="2800" dirty="0" smtClean="0"/>
              <a:t>Courtland </a:t>
            </a:r>
            <a:r>
              <a:rPr lang="en-US" sz="2800" dirty="0" smtClean="0"/>
              <a:t>Robinson, PhD</a:t>
            </a:r>
          </a:p>
          <a:p>
            <a:r>
              <a:rPr lang="en-US" sz="2800" dirty="0" smtClean="0"/>
              <a:t>Center for Humanitarian Health </a:t>
            </a:r>
          </a:p>
          <a:p>
            <a:r>
              <a:rPr lang="en-US" sz="2800" dirty="0" smtClean="0"/>
              <a:t>Associate Professor, Department of International </a:t>
            </a:r>
            <a:r>
              <a:rPr lang="en-US" sz="2800" dirty="0" smtClean="0"/>
              <a:t>Health</a:t>
            </a:r>
          </a:p>
          <a:p>
            <a:r>
              <a:rPr lang="en-US" sz="2800" dirty="0" smtClean="0"/>
              <a:t>Johns Hopkins Bloomberg School of Public Health</a:t>
            </a:r>
            <a:endParaRPr lang="en-US" sz="2800" dirty="0" smtClean="0"/>
          </a:p>
          <a:p>
            <a:endParaRPr lang="en-US" sz="2800" dirty="0"/>
          </a:p>
        </p:txBody>
      </p:sp>
      <p:sp>
        <p:nvSpPr>
          <p:cNvPr id="6" name="Picture Placeholder 5"/>
          <p:cNvSpPr>
            <a:spLocks noGrp="1"/>
          </p:cNvSpPr>
          <p:nvPr>
            <p:ph type="pic" sz="quarter" idx="11"/>
          </p:nvPr>
        </p:nvSpPr>
        <p:spPr/>
      </p:sp>
      <p:sp>
        <p:nvSpPr>
          <p:cNvPr id="7" name="Text Placeholder 6"/>
          <p:cNvSpPr>
            <a:spLocks noGrp="1"/>
          </p:cNvSpPr>
          <p:nvPr>
            <p:ph type="body" sz="quarter" idx="12"/>
          </p:nvPr>
        </p:nvSpPr>
        <p:spPr>
          <a:xfrm>
            <a:off x="361951" y="6212417"/>
            <a:ext cx="10406133" cy="528320"/>
          </a:xfrm>
        </p:spPr>
        <p:txBody>
          <a:bodyPr/>
          <a:lstStyle/>
          <a:p>
            <a:r>
              <a:rPr lang="en-US" sz="1800" dirty="0" smtClean="0"/>
              <a:t>Ethics of Research with Refugees and Migrant Populations, Bangkok, Thailand, Nov 30 –Dec 1, 2017</a:t>
            </a:r>
            <a:endParaRPr lang="en-US" sz="1800" dirty="0"/>
          </a:p>
        </p:txBody>
      </p:sp>
    </p:spTree>
    <p:extLst>
      <p:ext uri="{BB962C8B-B14F-4D97-AF65-F5344CB8AC3E}">
        <p14:creationId xmlns:p14="http://schemas.microsoft.com/office/powerpoint/2010/main" val="1528907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3600" dirty="0" smtClean="0">
                <a:solidFill>
                  <a:srgbClr val="FFC000"/>
                </a:solidFill>
              </a:rPr>
              <a:t>Overview </a:t>
            </a:r>
            <a:endParaRPr lang="en-US" sz="3600" dirty="0">
              <a:solidFill>
                <a:srgbClr val="FFC000"/>
              </a:solidFill>
            </a:endParaRPr>
          </a:p>
        </p:txBody>
      </p:sp>
      <p:sp>
        <p:nvSpPr>
          <p:cNvPr id="14339" name="Content Placeholder 2"/>
          <p:cNvSpPr>
            <a:spLocks noGrp="1"/>
          </p:cNvSpPr>
          <p:nvPr>
            <p:ph sz="quarter" idx="1"/>
          </p:nvPr>
        </p:nvSpPr>
        <p:spPr>
          <a:xfrm>
            <a:off x="402167" y="1527175"/>
            <a:ext cx="11338984" cy="4572000"/>
          </a:xfrm>
        </p:spPr>
        <p:txBody>
          <a:bodyPr/>
          <a:lstStyle/>
          <a:p>
            <a:pPr eaLnBrk="1" hangingPunct="1"/>
            <a:r>
              <a:rPr lang="en-US" altLang="en-US" sz="2800" dirty="0" smtClean="0"/>
              <a:t>Research on the China/North Korea and Thailand/Myanmar borders</a:t>
            </a:r>
          </a:p>
          <a:p>
            <a:pPr eaLnBrk="1" hangingPunct="1"/>
            <a:r>
              <a:rPr lang="en-US" altLang="en-US" sz="2800" dirty="0" smtClean="0"/>
              <a:t>Community Advisory Boards as local IRBs</a:t>
            </a:r>
          </a:p>
          <a:p>
            <a:pPr eaLnBrk="1" hangingPunct="1"/>
            <a:r>
              <a:rPr lang="en-US" altLang="en-US" sz="2800" dirty="0" smtClean="0"/>
              <a:t>Commentary on ethical issues</a:t>
            </a:r>
          </a:p>
          <a:p>
            <a:pPr eaLnBrk="1" hangingPunct="1"/>
            <a:r>
              <a:rPr lang="en-US" altLang="en-US" sz="2800" dirty="0" smtClean="0"/>
              <a:t>Discussion and </a:t>
            </a:r>
            <a:r>
              <a:rPr lang="en-US" altLang="en-US" sz="2800" dirty="0"/>
              <a:t>c</a:t>
            </a:r>
            <a:r>
              <a:rPr lang="en-US" altLang="en-US" sz="2800" dirty="0" smtClean="0"/>
              <a:t>onclusions</a:t>
            </a:r>
            <a:endParaRPr lang="en-US" altLang="en-US" sz="2800" dirty="0" smtClean="0"/>
          </a:p>
          <a:p>
            <a:pPr eaLnBrk="1" hangingPunct="1"/>
            <a:endParaRPr lang="en-US" altLang="en-US" sz="2800" dirty="0" smtClean="0"/>
          </a:p>
          <a:p>
            <a:pPr eaLnBrk="1" hangingPunct="1"/>
            <a:endParaRPr lang="en-US" altLang="en-US" dirty="0" smtClean="0"/>
          </a:p>
          <a:p>
            <a:pPr eaLnBrk="1" hangingPunct="1"/>
            <a:endParaRPr lang="en-US"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242" y="2797791"/>
            <a:ext cx="8539291" cy="1378425"/>
          </a:xfrm>
        </p:spPr>
        <p:txBody>
          <a:bodyPr>
            <a:noAutofit/>
          </a:bodyPr>
          <a:lstStyle/>
          <a:p>
            <a:r>
              <a:rPr lang="en-US" sz="4000" dirty="0" smtClean="0"/>
              <a:t>Research on the China/North Korea </a:t>
            </a:r>
            <a:br>
              <a:rPr lang="en-US" sz="4000" dirty="0" smtClean="0"/>
            </a:br>
            <a:r>
              <a:rPr lang="en-US" sz="4000" dirty="0" smtClean="0"/>
              <a:t>and Thailand/Myanmar borders</a:t>
            </a:r>
            <a:endParaRPr lang="en-US" sz="4000" dirty="0"/>
          </a:p>
        </p:txBody>
      </p:sp>
    </p:spTree>
    <p:extLst>
      <p:ext uri="{BB962C8B-B14F-4D97-AF65-F5344CB8AC3E}">
        <p14:creationId xmlns:p14="http://schemas.microsoft.com/office/powerpoint/2010/main" val="3254329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pPr eaLnBrk="1" hangingPunct="1"/>
            <a:r>
              <a:rPr lang="en-US" altLang="en-US" sz="3600" dirty="0" err="1" smtClean="0">
                <a:solidFill>
                  <a:srgbClr val="FFC000"/>
                </a:solidFill>
              </a:rPr>
              <a:t>Yanbian</a:t>
            </a:r>
            <a:r>
              <a:rPr lang="en-US" altLang="en-US" sz="3600" dirty="0" smtClean="0">
                <a:solidFill>
                  <a:srgbClr val="FFC000"/>
                </a:solidFill>
              </a:rPr>
              <a:t> Korean Autonomous Prefecture, Jilin Province, PRC</a:t>
            </a:r>
            <a:endParaRPr lang="en-US" altLang="en-US" sz="3600" dirty="0" smtClean="0">
              <a:solidFill>
                <a:srgbClr val="FFC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99553767"/>
              </p:ext>
            </p:extLst>
          </p:nvPr>
        </p:nvGraphicFramePr>
        <p:xfrm>
          <a:off x="1828800" y="1746913"/>
          <a:ext cx="8052179" cy="4571999"/>
        </p:xfrm>
        <a:graphic>
          <a:graphicData uri="http://schemas.openxmlformats.org/drawingml/2006/table">
            <a:tbl>
              <a:tblPr firstRow="1" firstCol="1" bandRow="1"/>
              <a:tblGrid>
                <a:gridCol w="4631516"/>
                <a:gridCol w="3420663"/>
              </a:tblGrid>
              <a:tr h="4571999">
                <a:tc>
                  <a:txBody>
                    <a:bodyPr/>
                    <a:lstStyle/>
                    <a:p>
                      <a:pPr marL="0" marR="0">
                        <a:spcBef>
                          <a:spcPts val="0"/>
                        </a:spcBef>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b="1" dirty="0">
                          <a:effectLst/>
                          <a:latin typeface="Calibri"/>
                          <a:ea typeface="Calibri"/>
                          <a:cs typeface="Arial"/>
                        </a:rPr>
                        <a:t>Figure 1: </a:t>
                      </a:r>
                      <a:r>
                        <a:rPr lang="en-US" sz="2800" b="1" dirty="0" err="1">
                          <a:effectLst/>
                          <a:latin typeface="Calibri"/>
                          <a:ea typeface="Calibri"/>
                          <a:cs typeface="Arial"/>
                        </a:rPr>
                        <a:t>Yanbian</a:t>
                      </a:r>
                      <a:r>
                        <a:rPr lang="en-US" sz="2800" b="1" dirty="0">
                          <a:effectLst/>
                          <a:latin typeface="Calibri"/>
                          <a:ea typeface="Calibri"/>
                          <a:cs typeface="Arial"/>
                        </a:rPr>
                        <a:t> Korean Autonomous Prefecture (red), Jilin Province (orange), People’s Republic of China </a:t>
                      </a:r>
                      <a:r>
                        <a:rPr lang="en-US" sz="2800" b="1" dirty="0" smtClean="0">
                          <a:effectLst/>
                          <a:latin typeface="Calibri"/>
                          <a:ea typeface="Calibri"/>
                          <a:cs typeface="Arial"/>
                        </a:rPr>
                        <a:t>(white)</a:t>
                      </a:r>
                      <a:endParaRPr lang="en-US" sz="2800" dirty="0">
                        <a:effectLst/>
                        <a:latin typeface="Calibri"/>
                        <a:ea typeface="Calibri"/>
                        <a:cs typeface="Arial"/>
                      </a:endParaRPr>
                    </a:p>
                    <a:p>
                      <a:pPr marL="0" marR="0">
                        <a:spcBef>
                          <a:spcPts val="0"/>
                        </a:spcBef>
                        <a:spcAft>
                          <a:spcPts val="0"/>
                        </a:spcAft>
                      </a:pPr>
                      <a:r>
                        <a:rPr lang="en-US" sz="2800" b="1" dirty="0">
                          <a:effectLst/>
                          <a:latin typeface="Calibri"/>
                          <a:ea typeface="Calibri"/>
                          <a:cs typeface="Arial"/>
                        </a:rPr>
                        <a:t> </a:t>
                      </a:r>
                      <a:endParaRPr lang="en-US" sz="28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027" name="Picture 4" descr="565px-China_Jilin_Yanbian.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7982" y="1842448"/>
            <a:ext cx="4490113" cy="447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363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North Korean migration to China </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4"/>
            <a:ext cx="11313994" cy="4823346"/>
          </a:xfrm>
        </p:spPr>
        <p:txBody>
          <a:bodyPr>
            <a:normAutofit/>
          </a:bodyPr>
          <a:lstStyle/>
          <a:p>
            <a:r>
              <a:rPr lang="en-US" sz="2800" dirty="0"/>
              <a:t>Since 1994 or 1995, significant numbers of North Koreans began moving across the Chinese border in search of refuge and asylum and/or survival </a:t>
            </a:r>
            <a:r>
              <a:rPr lang="en-US" sz="2800" dirty="0" smtClean="0"/>
              <a:t>necessities </a:t>
            </a:r>
            <a:r>
              <a:rPr lang="en-US" sz="2800" dirty="0"/>
              <a:t>for themselves and their families.  </a:t>
            </a:r>
            <a:endParaRPr lang="en-US" sz="2800" dirty="0" smtClean="0"/>
          </a:p>
          <a:p>
            <a:r>
              <a:rPr lang="en-US" sz="2800" dirty="0"/>
              <a:t>A</a:t>
            </a:r>
            <a:r>
              <a:rPr lang="en-US" sz="2800" dirty="0" smtClean="0"/>
              <a:t>s </a:t>
            </a:r>
            <a:r>
              <a:rPr lang="en-US" sz="2800" dirty="0"/>
              <a:t>of 1998, between 50,000 and 150,000 North Koreans were staying temporarily in China, principally in </a:t>
            </a:r>
            <a:r>
              <a:rPr lang="en-US" sz="2800" dirty="0" err="1"/>
              <a:t>Yanbian</a:t>
            </a:r>
            <a:r>
              <a:rPr lang="en-US" sz="2800" dirty="0"/>
              <a:t> Korean Autonomous Prefecture, which is home to </a:t>
            </a:r>
            <a:r>
              <a:rPr lang="en-US" sz="2800" dirty="0" smtClean="0"/>
              <a:t>more than </a:t>
            </a:r>
            <a:r>
              <a:rPr lang="en-US" sz="2800" dirty="0"/>
              <a:t>one million Korean-Chinese.  </a:t>
            </a:r>
            <a:endParaRPr lang="en-US" sz="2800" dirty="0" smtClean="0"/>
          </a:p>
          <a:p>
            <a:r>
              <a:rPr lang="en-US" sz="2800" dirty="0" smtClean="0"/>
              <a:t>Beginning </a:t>
            </a:r>
            <a:r>
              <a:rPr lang="en-US" sz="2800" dirty="0"/>
              <a:t>in 1998, the Center for Humanitarian Health </a:t>
            </a:r>
            <a:r>
              <a:rPr lang="en-US" sz="2800" dirty="0" smtClean="0"/>
              <a:t>began  </a:t>
            </a:r>
            <a:r>
              <a:rPr lang="en-US" sz="2800" dirty="0"/>
              <a:t>monitoring the health and human rights of the North Korean population within and outside the country’s borders. </a:t>
            </a:r>
            <a:endParaRPr lang="en-US" sz="2800" dirty="0"/>
          </a:p>
        </p:txBody>
      </p:sp>
    </p:spTree>
    <p:extLst>
      <p:ext uri="{BB962C8B-B14F-4D97-AF65-F5344CB8AC3E}">
        <p14:creationId xmlns:p14="http://schemas.microsoft.com/office/powerpoint/2010/main" val="3571374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pPr eaLnBrk="1" hangingPunct="1"/>
            <a:r>
              <a:rPr lang="en-US" altLang="en-US" sz="3600" dirty="0" err="1" smtClean="0">
                <a:solidFill>
                  <a:srgbClr val="FFC000"/>
                </a:solidFill>
              </a:rPr>
              <a:t>Tak</a:t>
            </a:r>
            <a:r>
              <a:rPr lang="en-US" altLang="en-US" sz="3600" dirty="0" smtClean="0">
                <a:solidFill>
                  <a:srgbClr val="FFC000"/>
                </a:solidFill>
              </a:rPr>
              <a:t> Province, Thailand </a:t>
            </a:r>
            <a:endParaRPr lang="en-US" altLang="en-US" sz="3600" dirty="0" smtClean="0">
              <a:solidFill>
                <a:srgbClr val="FFC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04686204"/>
              </p:ext>
            </p:extLst>
          </p:nvPr>
        </p:nvGraphicFramePr>
        <p:xfrm>
          <a:off x="2113924" y="1637732"/>
          <a:ext cx="8012715" cy="4940698"/>
        </p:xfrm>
        <a:graphic>
          <a:graphicData uri="http://schemas.openxmlformats.org/drawingml/2006/table">
            <a:tbl>
              <a:tblPr firstRow="1" firstCol="1" bandRow="1"/>
              <a:tblGrid>
                <a:gridCol w="4587127"/>
                <a:gridCol w="3425588"/>
              </a:tblGrid>
              <a:tr h="4940698">
                <a:tc>
                  <a:txBody>
                    <a:bodyPr/>
                    <a:lstStyle/>
                    <a:p>
                      <a:pPr marL="0" marR="0" algn="ctr">
                        <a:spcBef>
                          <a:spcPts val="0"/>
                        </a:spcBef>
                        <a:spcAft>
                          <a:spcPts val="0"/>
                        </a:spcAft>
                      </a:pPr>
                      <a:r>
                        <a:rPr lang="en-US" sz="2800" b="1" dirty="0">
                          <a:effectLst/>
                          <a:latin typeface="Calibri"/>
                          <a:ea typeface="Calibri"/>
                          <a:cs typeface="Arial"/>
                        </a:rPr>
                        <a:t>Figure 2. </a:t>
                      </a:r>
                      <a:r>
                        <a:rPr lang="en-US" sz="2800" b="1" dirty="0" err="1">
                          <a:effectLst/>
                          <a:latin typeface="Calibri"/>
                          <a:ea typeface="Calibri"/>
                          <a:cs typeface="Arial"/>
                        </a:rPr>
                        <a:t>Tak</a:t>
                      </a:r>
                      <a:r>
                        <a:rPr lang="en-US" sz="2800" b="1" dirty="0">
                          <a:effectLst/>
                          <a:latin typeface="Calibri"/>
                          <a:ea typeface="Calibri"/>
                          <a:cs typeface="Arial"/>
                        </a:rPr>
                        <a:t> Province (red), Kingdom of Thailand </a:t>
                      </a:r>
                      <a:r>
                        <a:rPr lang="en-US" sz="2800" b="1" dirty="0" smtClean="0">
                          <a:effectLst/>
                          <a:latin typeface="Calibri"/>
                          <a:ea typeface="Calibri"/>
                          <a:cs typeface="Arial"/>
                        </a:rPr>
                        <a:t>(white)</a:t>
                      </a:r>
                      <a:endParaRPr lang="en-US" sz="28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1" name="Picture 5" descr="Map of Thailand highlighting Tak Provi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7528" y="1733266"/>
            <a:ext cx="3193575" cy="4845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88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Myanmar migration to Thailand </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4"/>
            <a:ext cx="11313994" cy="4823346"/>
          </a:xfrm>
        </p:spPr>
        <p:txBody>
          <a:bodyPr>
            <a:normAutofit/>
          </a:bodyPr>
          <a:lstStyle/>
          <a:p>
            <a:r>
              <a:rPr lang="en-US" sz="2800" dirty="0"/>
              <a:t>Thailand is a source, transit, and destination country for </a:t>
            </a:r>
            <a:r>
              <a:rPr lang="en-US" sz="2800" dirty="0" smtClean="0"/>
              <a:t>trafficking</a:t>
            </a:r>
            <a:r>
              <a:rPr lang="en-US" sz="2800" dirty="0"/>
              <a:t>.  Main sectors for work </a:t>
            </a:r>
            <a:r>
              <a:rPr lang="en-US" sz="2800" dirty="0" smtClean="0"/>
              <a:t>include </a:t>
            </a:r>
            <a:r>
              <a:rPr lang="en-US" sz="2800" dirty="0"/>
              <a:t>commercial sex work, begging, domestic work, factory work, construction, agriculture, and fishing industries.  The majority come to Thailand from Myanmar (Burma).  </a:t>
            </a:r>
            <a:endParaRPr lang="en-US" sz="2800" dirty="0" smtClean="0"/>
          </a:p>
          <a:p>
            <a:r>
              <a:rPr lang="en-US" sz="2800" dirty="0" err="1" smtClean="0"/>
              <a:t>Tak</a:t>
            </a:r>
            <a:r>
              <a:rPr lang="en-US" sz="2800" dirty="0" smtClean="0"/>
              <a:t> Province </a:t>
            </a:r>
            <a:r>
              <a:rPr lang="en-US" sz="2800" dirty="0"/>
              <a:t>is home to over 120,000 migrants, most of whom are undocumented Myanmar migrant workers living in Mae Sot </a:t>
            </a:r>
            <a:r>
              <a:rPr lang="en-US" sz="2800" dirty="0" smtClean="0"/>
              <a:t>District.  </a:t>
            </a:r>
          </a:p>
          <a:p>
            <a:r>
              <a:rPr lang="en-US" sz="2800" dirty="0" smtClean="0"/>
              <a:t>From </a:t>
            </a:r>
            <a:r>
              <a:rPr lang="en-US" sz="2800" dirty="0"/>
              <a:t>2010 to 2015, the Center for Humanitarian Health conducted a number of studies of refugee, migrant and displaced populations from Myanmar living in Thailand, particularly </a:t>
            </a:r>
            <a:r>
              <a:rPr lang="en-US" sz="2800" dirty="0" err="1"/>
              <a:t>Tak</a:t>
            </a:r>
            <a:r>
              <a:rPr lang="en-US" sz="2800" dirty="0"/>
              <a:t> </a:t>
            </a:r>
            <a:r>
              <a:rPr lang="en-US" sz="2800" dirty="0" smtClean="0"/>
              <a:t>Province</a:t>
            </a:r>
            <a:r>
              <a:rPr lang="en-US" sz="2800" dirty="0"/>
              <a:t>.</a:t>
            </a:r>
            <a:endParaRPr lang="en-US" sz="2800" dirty="0"/>
          </a:p>
        </p:txBody>
      </p:sp>
    </p:spTree>
    <p:extLst>
      <p:ext uri="{BB962C8B-B14F-4D97-AF65-F5344CB8AC3E}">
        <p14:creationId xmlns:p14="http://schemas.microsoft.com/office/powerpoint/2010/main" val="40378841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242" y="2852382"/>
            <a:ext cx="7071431" cy="1673898"/>
          </a:xfrm>
        </p:spPr>
        <p:txBody>
          <a:bodyPr>
            <a:noAutofit/>
          </a:bodyPr>
          <a:lstStyle/>
          <a:p>
            <a:r>
              <a:rPr lang="en-US" sz="4000" dirty="0" smtClean="0"/>
              <a:t>Community Advisory Boards </a:t>
            </a:r>
            <a:br>
              <a:rPr lang="en-US" sz="4000" dirty="0" smtClean="0"/>
            </a:br>
            <a:r>
              <a:rPr lang="en-US" sz="4000" dirty="0" smtClean="0"/>
              <a:t>as local IRBs</a:t>
            </a:r>
            <a:endParaRPr lang="en-US" sz="4000" dirty="0"/>
          </a:p>
        </p:txBody>
      </p:sp>
    </p:spTree>
    <p:extLst>
      <p:ext uri="{BB962C8B-B14F-4D97-AF65-F5344CB8AC3E}">
        <p14:creationId xmlns:p14="http://schemas.microsoft.com/office/powerpoint/2010/main" val="18813218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CABs and border populations</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4"/>
            <a:ext cx="11313994" cy="4823346"/>
          </a:xfrm>
        </p:spPr>
        <p:txBody>
          <a:bodyPr>
            <a:normAutofit lnSpcReduction="10000"/>
          </a:bodyPr>
          <a:lstStyle/>
          <a:p>
            <a:pPr lvl="0"/>
            <a:r>
              <a:rPr lang="en-SG" sz="2800" dirty="0"/>
              <a:t>In both </a:t>
            </a:r>
            <a:r>
              <a:rPr lang="en-SG" sz="2800" dirty="0" smtClean="0"/>
              <a:t>border projects, we felt </a:t>
            </a:r>
            <a:r>
              <a:rPr lang="en-SG" sz="2800" dirty="0"/>
              <a:t>that the protection of community interests </a:t>
            </a:r>
            <a:r>
              <a:rPr lang="en-SG" sz="2800" dirty="0" smtClean="0"/>
              <a:t>among displaced, marginalized border populations warranted </a:t>
            </a:r>
            <a:r>
              <a:rPr lang="en-SG" sz="2800" dirty="0"/>
              <a:t>the establishment of Community Advisory Boards with roles and responsibilities akin to that of a local </a:t>
            </a:r>
            <a:r>
              <a:rPr lang="en-SG" sz="2800" dirty="0" smtClean="0"/>
              <a:t>IRB. Johns </a:t>
            </a:r>
            <a:r>
              <a:rPr lang="en-SG" sz="2800" dirty="0"/>
              <a:t>Hopkins Bloomberg School of Public Health </a:t>
            </a:r>
            <a:r>
              <a:rPr lang="en-SG" sz="2800" dirty="0" smtClean="0"/>
              <a:t>served </a:t>
            </a:r>
            <a:r>
              <a:rPr lang="en-SG" sz="2800" dirty="0"/>
              <a:t>as the IRB of record for the </a:t>
            </a:r>
            <a:r>
              <a:rPr lang="en-SG" sz="2800" dirty="0" smtClean="0"/>
              <a:t>projects. </a:t>
            </a:r>
          </a:p>
          <a:p>
            <a:pPr lvl="0"/>
            <a:r>
              <a:rPr lang="en-SG" sz="2800" dirty="0" smtClean="0"/>
              <a:t>CAB as local IRB means that </a:t>
            </a:r>
            <a:r>
              <a:rPr lang="en-SG" sz="2800" dirty="0"/>
              <a:t>they provided a forum and format for </a:t>
            </a:r>
            <a:r>
              <a:rPr lang="en-SG" sz="2800" b="1" dirty="0"/>
              <a:t>community consultation </a:t>
            </a:r>
            <a:r>
              <a:rPr lang="en-SG" sz="2800" dirty="0"/>
              <a:t>but also </a:t>
            </a:r>
            <a:r>
              <a:rPr lang="en-SG" sz="2800" b="1" dirty="0"/>
              <a:t>community consent </a:t>
            </a:r>
            <a:r>
              <a:rPr lang="en-SG" sz="2800" dirty="0"/>
              <a:t>(though individual consent of study participants also was sought). All study protocols and study documents were reviewed and approved both by the JHSPH IRB and by the local CAB before research could begin, and both Boards were informed of ongoing implementation procedures and of study results. </a:t>
            </a:r>
            <a:endParaRPr lang="en-US" sz="2800" dirty="0"/>
          </a:p>
          <a:p>
            <a:pPr marL="0" indent="0">
              <a:buNone/>
            </a:pPr>
            <a:endParaRPr lang="en-US" sz="2800" dirty="0"/>
          </a:p>
        </p:txBody>
      </p:sp>
    </p:spTree>
    <p:extLst>
      <p:ext uri="{BB962C8B-B14F-4D97-AF65-F5344CB8AC3E}">
        <p14:creationId xmlns:p14="http://schemas.microsoft.com/office/powerpoint/2010/main" val="2145079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CABs and border populations</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4"/>
            <a:ext cx="11313994" cy="4823346"/>
          </a:xfrm>
        </p:spPr>
        <p:txBody>
          <a:bodyPr>
            <a:normAutofit/>
          </a:bodyPr>
          <a:lstStyle/>
          <a:p>
            <a:pPr lvl="0"/>
            <a:r>
              <a:rPr lang="en-US" sz="2800" dirty="0"/>
              <a:t>In China, the five CAB members included a local physician, a local academic (also a clinician), a local NGO director, and two local church leader (churches were active in providing aid to the North Korean </a:t>
            </a:r>
            <a:r>
              <a:rPr lang="en-US" sz="2800" dirty="0" smtClean="0"/>
              <a:t>population). </a:t>
            </a:r>
            <a:r>
              <a:rPr lang="en-US" sz="2800" dirty="0"/>
              <a:t>The CAB included two females and three males; all were </a:t>
            </a:r>
            <a:r>
              <a:rPr lang="en-US" sz="2800" dirty="0" smtClean="0"/>
              <a:t>Korean-Chinese (one married to a North Korean). </a:t>
            </a:r>
          </a:p>
          <a:p>
            <a:pPr lvl="0"/>
            <a:r>
              <a:rPr lang="en-US" sz="2800" dirty="0" smtClean="0"/>
              <a:t>In </a:t>
            </a:r>
            <a:r>
              <a:rPr lang="en-US" sz="2800" dirty="0"/>
              <a:t>Thailand, the five CAB members included a local academic, the director of a local NGO, a member of the Burma Medical Association, and two local headmasters. Of the five, two were female; all were born in Myanmar, and had been migrants and displaced persons in Thailand, though one had obtained a Thai ID </a:t>
            </a:r>
            <a:r>
              <a:rPr lang="en-US" sz="2800" dirty="0" smtClean="0"/>
              <a:t>card</a:t>
            </a:r>
            <a:r>
              <a:rPr lang="en-SG" sz="2800" dirty="0" smtClean="0"/>
              <a:t>. </a:t>
            </a:r>
            <a:endParaRPr lang="en-US" sz="2800" dirty="0"/>
          </a:p>
          <a:p>
            <a:pPr marL="0" indent="0">
              <a:buNone/>
            </a:pPr>
            <a:endParaRPr lang="en-US" sz="2800" dirty="0"/>
          </a:p>
        </p:txBody>
      </p:sp>
    </p:spTree>
    <p:extLst>
      <p:ext uri="{BB962C8B-B14F-4D97-AF65-F5344CB8AC3E}">
        <p14:creationId xmlns:p14="http://schemas.microsoft.com/office/powerpoint/2010/main" val="2144436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CABs and border populations</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3"/>
            <a:ext cx="11313994" cy="5131559"/>
          </a:xfrm>
        </p:spPr>
        <p:txBody>
          <a:bodyPr>
            <a:normAutofit lnSpcReduction="10000"/>
          </a:bodyPr>
          <a:lstStyle/>
          <a:p>
            <a:r>
              <a:rPr lang="en-US" sz="2800" dirty="0" smtClean="0"/>
              <a:t>Both </a:t>
            </a:r>
            <a:r>
              <a:rPr lang="en-US" sz="2800" dirty="0"/>
              <a:t>CABs were provided bilingual training in human subjects </a:t>
            </a:r>
            <a:r>
              <a:rPr lang="en-US" sz="2800" dirty="0" smtClean="0"/>
              <a:t>research: role </a:t>
            </a:r>
            <a:r>
              <a:rPr lang="en-US" sz="2800" dirty="0"/>
              <a:t>of the data collector, importance of respect, voluntary participation, informed consent, vulnerable populations, privacy, confidentiality, data storage, and dealing with unanticipated problems and adverse events. </a:t>
            </a:r>
            <a:endParaRPr lang="en-US" sz="2800" dirty="0" smtClean="0"/>
          </a:p>
          <a:p>
            <a:r>
              <a:rPr lang="en-US" sz="2800" dirty="0" smtClean="0"/>
              <a:t>Both </a:t>
            </a:r>
            <a:r>
              <a:rPr lang="en-US" sz="2800" dirty="0"/>
              <a:t>CABs were provided translated copies of all study documents (research plans, recruitment scripts, consent forms, questionnaires and interview guides) as well as relevant program information </a:t>
            </a:r>
            <a:r>
              <a:rPr lang="en-US" sz="2800" dirty="0" smtClean="0"/>
              <a:t>about </a:t>
            </a:r>
            <a:r>
              <a:rPr lang="en-US" sz="2800" dirty="0"/>
              <a:t>local study partners. </a:t>
            </a:r>
            <a:endParaRPr lang="en-US" sz="2800" dirty="0" smtClean="0"/>
          </a:p>
          <a:p>
            <a:r>
              <a:rPr lang="en-US" sz="2800" dirty="0" smtClean="0"/>
              <a:t>CAB </a:t>
            </a:r>
            <a:r>
              <a:rPr lang="en-US" sz="2800" dirty="0"/>
              <a:t>members were also provided regular updates on study progress and were provided summaries of study findings and recommendations. </a:t>
            </a:r>
            <a:r>
              <a:rPr lang="en-US" sz="2800" dirty="0" smtClean="0"/>
              <a:t>Meetings </a:t>
            </a:r>
            <a:r>
              <a:rPr lang="en-US" sz="2800" dirty="0"/>
              <a:t>were arranged </a:t>
            </a:r>
            <a:r>
              <a:rPr lang="en-US" sz="2800" dirty="0" smtClean="0"/>
              <a:t>to </a:t>
            </a:r>
            <a:r>
              <a:rPr lang="en-US" sz="2800" dirty="0"/>
              <a:t>share findings and recommendations to community members and other </a:t>
            </a:r>
            <a:r>
              <a:rPr lang="en-US" sz="2800" dirty="0" smtClean="0"/>
              <a:t>stakeholders.</a:t>
            </a:r>
            <a:endParaRPr lang="en-US" sz="2800" dirty="0"/>
          </a:p>
        </p:txBody>
      </p:sp>
    </p:spTree>
    <p:extLst>
      <p:ext uri="{BB962C8B-B14F-4D97-AF65-F5344CB8AC3E}">
        <p14:creationId xmlns:p14="http://schemas.microsoft.com/office/powerpoint/2010/main" val="3081669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242" y="3439236"/>
            <a:ext cx="7071431" cy="1087044"/>
          </a:xfrm>
        </p:spPr>
        <p:txBody>
          <a:bodyPr>
            <a:noAutofit/>
          </a:bodyPr>
          <a:lstStyle/>
          <a:p>
            <a:r>
              <a:rPr lang="en-US" sz="4000" dirty="0" smtClean="0"/>
              <a:t>Commentary on ethical issues</a:t>
            </a:r>
            <a:endParaRPr lang="en-US" sz="4000" dirty="0"/>
          </a:p>
        </p:txBody>
      </p:sp>
    </p:spTree>
    <p:extLst>
      <p:ext uri="{BB962C8B-B14F-4D97-AF65-F5344CB8AC3E}">
        <p14:creationId xmlns:p14="http://schemas.microsoft.com/office/powerpoint/2010/main" val="4124718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Community consent</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3"/>
            <a:ext cx="11600534" cy="5049671"/>
          </a:xfrm>
        </p:spPr>
        <p:txBody>
          <a:bodyPr>
            <a:normAutofit/>
          </a:bodyPr>
          <a:lstStyle/>
          <a:p>
            <a:r>
              <a:rPr lang="en-SG" sz="2800" dirty="0" err="1" smtClean="0"/>
              <a:t>Weijer</a:t>
            </a:r>
            <a:r>
              <a:rPr lang="en-SG" sz="2800" dirty="0" smtClean="0"/>
              <a:t> </a:t>
            </a:r>
            <a:r>
              <a:rPr lang="en-SG" sz="2800" dirty="0"/>
              <a:t>and Emanuel </a:t>
            </a:r>
            <a:r>
              <a:rPr lang="en-SG" sz="2800" dirty="0" smtClean="0"/>
              <a:t>(2000) suggest </a:t>
            </a:r>
            <a:r>
              <a:rPr lang="en-SG" sz="2800" dirty="0"/>
              <a:t>that “if community consent is to be sought before individuals are approached for study participation, </a:t>
            </a:r>
            <a:r>
              <a:rPr lang="en-SG" sz="2800" b="1" dirty="0"/>
              <a:t>the community must have a legitimate political authority</a:t>
            </a:r>
            <a:r>
              <a:rPr lang="en-SG" sz="2800" dirty="0"/>
              <a:t> that is empowered to speak authoritatively for, and make binding decisions on behalf of the community; more than mere representation is required.” </a:t>
            </a:r>
            <a:endParaRPr lang="en-SG" sz="2800" dirty="0" smtClean="0"/>
          </a:p>
          <a:p>
            <a:r>
              <a:rPr lang="en-SG" sz="2800" dirty="0" smtClean="0"/>
              <a:t>In </a:t>
            </a:r>
            <a:r>
              <a:rPr lang="en-SG" sz="2800" dirty="0"/>
              <a:t>the context of displaced populations living in border areas, often without identification or documentation of migration or work status, however, “mere representation” may be all that is possible. Such </a:t>
            </a:r>
            <a:r>
              <a:rPr lang="en-SG" sz="2800" dirty="0" smtClean="0"/>
              <a:t>representation must </a:t>
            </a:r>
            <a:r>
              <a:rPr lang="en-SG" sz="2800" dirty="0"/>
              <a:t>include the host community who </a:t>
            </a:r>
            <a:r>
              <a:rPr lang="en-SG" sz="2800" dirty="0" smtClean="0"/>
              <a:t>have </a:t>
            </a:r>
            <a:r>
              <a:rPr lang="en-SG" sz="2800" dirty="0"/>
              <a:t>documentation and identity but who may </a:t>
            </a:r>
            <a:r>
              <a:rPr lang="en-SG" sz="2800" dirty="0" smtClean="0"/>
              <a:t>need </a:t>
            </a:r>
            <a:r>
              <a:rPr lang="en-SG" sz="2800" dirty="0"/>
              <a:t>to balance the perspectives of border communities with that of their broader national </a:t>
            </a:r>
            <a:r>
              <a:rPr lang="en-SG" sz="2800" dirty="0" smtClean="0"/>
              <a:t>identity.</a:t>
            </a:r>
            <a:endParaRPr lang="en-US" sz="2800" dirty="0"/>
          </a:p>
        </p:txBody>
      </p:sp>
    </p:spTree>
    <p:extLst>
      <p:ext uri="{BB962C8B-B14F-4D97-AF65-F5344CB8AC3E}">
        <p14:creationId xmlns:p14="http://schemas.microsoft.com/office/powerpoint/2010/main" val="9571959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Community risk</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3"/>
            <a:ext cx="11600534" cy="5049671"/>
          </a:xfrm>
        </p:spPr>
        <p:txBody>
          <a:bodyPr>
            <a:noAutofit/>
          </a:bodyPr>
          <a:lstStyle/>
          <a:p>
            <a:r>
              <a:rPr lang="en-SG" sz="2800" dirty="0" smtClean="0"/>
              <a:t>Risk </a:t>
            </a:r>
            <a:r>
              <a:rPr lang="en-SG" sz="2800" dirty="0"/>
              <a:t>not only to the community but to the researchers themselves and the local institutions </a:t>
            </a:r>
            <a:r>
              <a:rPr lang="en-SG" sz="2800" dirty="0" smtClean="0"/>
              <a:t>they served.   </a:t>
            </a:r>
          </a:p>
          <a:p>
            <a:r>
              <a:rPr lang="en-SG" sz="2800" dirty="0" smtClean="0"/>
              <a:t>While </a:t>
            </a:r>
            <a:r>
              <a:rPr lang="en-SG" sz="2800" dirty="0"/>
              <a:t>risk to researchers is not always considered in reviewing the ethics of research, the CABs helped </a:t>
            </a:r>
            <a:r>
              <a:rPr lang="en-SG" sz="2800" dirty="0" smtClean="0"/>
              <a:t>to </a:t>
            </a:r>
            <a:r>
              <a:rPr lang="en-SG" sz="2800" dirty="0"/>
              <a:t>develop procedures for field travel and contact with local community </a:t>
            </a:r>
            <a:r>
              <a:rPr lang="en-SG" sz="2800" dirty="0" smtClean="0"/>
              <a:t>members, and also </a:t>
            </a:r>
            <a:r>
              <a:rPr lang="en-SG" sz="2800" dirty="0"/>
              <a:t>provided guidance on the dissemination of findings, to ensure that, above and beyond the normal protections of confidentiality regarding identification of individuals, the community would not be exposed to possible harm. </a:t>
            </a:r>
            <a:endParaRPr lang="en-SG" sz="2800" dirty="0" smtClean="0"/>
          </a:p>
          <a:p>
            <a:r>
              <a:rPr lang="en-SG" sz="2800" dirty="0" smtClean="0"/>
              <a:t>For </a:t>
            </a:r>
            <a:r>
              <a:rPr lang="en-SG" sz="2800" dirty="0"/>
              <a:t>the North Korean research, </a:t>
            </a:r>
            <a:r>
              <a:rPr lang="en-SG" sz="2800" dirty="0" smtClean="0"/>
              <a:t>CAB </a:t>
            </a:r>
            <a:r>
              <a:rPr lang="en-SG" sz="2800" dirty="0"/>
              <a:t>members asked that their names and their functions be kept </a:t>
            </a:r>
            <a:r>
              <a:rPr lang="en-SG" sz="2800" dirty="0" smtClean="0"/>
              <a:t>confidential.  </a:t>
            </a:r>
            <a:r>
              <a:rPr lang="en-SG" sz="2800" dirty="0"/>
              <a:t>Additionally, we agreed to delay release of some publications </a:t>
            </a:r>
            <a:r>
              <a:rPr lang="en-SG" sz="2800" dirty="0" smtClean="0"/>
              <a:t>(only </a:t>
            </a:r>
            <a:r>
              <a:rPr lang="en-SG" sz="2800" dirty="0"/>
              <a:t>limited release to key stakeholders). </a:t>
            </a:r>
            <a:endParaRPr lang="en-US" sz="2800" dirty="0"/>
          </a:p>
        </p:txBody>
      </p:sp>
    </p:spTree>
    <p:extLst>
      <p:ext uri="{BB962C8B-B14F-4D97-AF65-F5344CB8AC3E}">
        <p14:creationId xmlns:p14="http://schemas.microsoft.com/office/powerpoint/2010/main" val="9761276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Disparate power dynamics</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3"/>
            <a:ext cx="11600534" cy="5049671"/>
          </a:xfrm>
        </p:spPr>
        <p:txBody>
          <a:bodyPr>
            <a:noAutofit/>
          </a:bodyPr>
          <a:lstStyle/>
          <a:p>
            <a:r>
              <a:rPr lang="en-SG" sz="2800" dirty="0" smtClean="0"/>
              <a:t>How meaningfully </a:t>
            </a:r>
            <a:r>
              <a:rPr lang="en-SG" sz="2800" dirty="0"/>
              <a:t>empowered the CAB members actually felt to challenge the study protocols of an internationally funded project, coordinated by an established, Western institution of higher </a:t>
            </a:r>
            <a:r>
              <a:rPr lang="en-SG" sz="2800" dirty="0" smtClean="0"/>
              <a:t>learning?</a:t>
            </a:r>
          </a:p>
          <a:p>
            <a:r>
              <a:rPr lang="en-SG" sz="2800" dirty="0" smtClean="0"/>
              <a:t>Training </a:t>
            </a:r>
            <a:r>
              <a:rPr lang="en-SG" sz="2800" dirty="0"/>
              <a:t>and capacity building we provided did emphasize the autonomy that the CAB had—and was expected to maintain—in relation to the conduct of the study. We can also attest to a number of occasions when the CABs requested clarifications of, and revisions to, study documents, and also required specific levels and kinds of compensation for burdens of research (primarily time) imposed on </a:t>
            </a:r>
            <a:r>
              <a:rPr lang="en-SG" sz="2800" dirty="0" smtClean="0"/>
              <a:t>study participants.</a:t>
            </a:r>
            <a:endParaRPr lang="en-US" sz="2800" dirty="0"/>
          </a:p>
        </p:txBody>
      </p:sp>
    </p:spTree>
    <p:extLst>
      <p:ext uri="{BB962C8B-B14F-4D97-AF65-F5344CB8AC3E}">
        <p14:creationId xmlns:p14="http://schemas.microsoft.com/office/powerpoint/2010/main" val="1664336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242" y="3480179"/>
            <a:ext cx="9377491" cy="1046101"/>
          </a:xfrm>
        </p:spPr>
        <p:txBody>
          <a:bodyPr>
            <a:noAutofit/>
          </a:bodyPr>
          <a:lstStyle/>
          <a:p>
            <a:r>
              <a:rPr lang="en-US" sz="4000" dirty="0" smtClean="0"/>
              <a:t>Discussion and conclusions</a:t>
            </a:r>
            <a:endParaRPr lang="en-US" sz="4000" dirty="0"/>
          </a:p>
        </p:txBody>
      </p:sp>
    </p:spTree>
    <p:extLst>
      <p:ext uri="{BB962C8B-B14F-4D97-AF65-F5344CB8AC3E}">
        <p14:creationId xmlns:p14="http://schemas.microsoft.com/office/powerpoint/2010/main" val="19174825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en-US" sz="3600" dirty="0" smtClean="0">
                <a:solidFill>
                  <a:srgbClr val="FFC000"/>
                </a:solidFill>
              </a:rPr>
              <a:t>Ethical goals for CABs</a:t>
            </a:r>
            <a:endParaRPr lang="en-US" altLang="en-US" sz="3600" dirty="0" smtClean="0">
              <a:solidFill>
                <a:srgbClr val="FFC000"/>
              </a:solidFill>
            </a:endParaRPr>
          </a:p>
        </p:txBody>
      </p:sp>
      <p:sp>
        <p:nvSpPr>
          <p:cNvPr id="20483" name="Rectangle 3"/>
          <p:cNvSpPr>
            <a:spLocks noGrp="1" noChangeArrowheads="1"/>
          </p:cNvSpPr>
          <p:nvPr>
            <p:ph type="body" idx="1"/>
          </p:nvPr>
        </p:nvSpPr>
        <p:spPr>
          <a:xfrm>
            <a:off x="409433" y="1501253"/>
            <a:ext cx="11313994" cy="5158853"/>
          </a:xfrm>
        </p:spPr>
        <p:txBody>
          <a:bodyPr>
            <a:normAutofit lnSpcReduction="10000"/>
          </a:bodyPr>
          <a:lstStyle/>
          <a:p>
            <a:r>
              <a:rPr lang="en-SG" sz="2800" dirty="0" err="1"/>
              <a:t>Dickert</a:t>
            </a:r>
            <a:r>
              <a:rPr lang="en-SG" sz="2800" dirty="0"/>
              <a:t> and Sugarman </a:t>
            </a:r>
            <a:r>
              <a:rPr lang="en-SG" sz="2800" dirty="0" smtClean="0"/>
              <a:t>(2005) propose </a:t>
            </a:r>
            <a:r>
              <a:rPr lang="en-SG" sz="2800" dirty="0"/>
              <a:t>four ethical goals for community consultation (which may or may not include community consent): “(1) enhanced protection, (2) enhanced benefits, (3) legitimacy, and (4) shared responsibility.”  </a:t>
            </a:r>
            <a:endParaRPr lang="en-SG" sz="2800" dirty="0" smtClean="0"/>
          </a:p>
          <a:p>
            <a:r>
              <a:rPr lang="en-SG" sz="2800" dirty="0" smtClean="0"/>
              <a:t>Local </a:t>
            </a:r>
            <a:r>
              <a:rPr lang="en-SG" sz="2800" dirty="0"/>
              <a:t>CABs can and should be empowered beyond a consultative role to serve, for the duration of a project, as a local IRB and, in that capacity, to provide a meaningful form of community consent. This does not mean that they speak for all members of the community—individual consent is still necessary to safeguard individual risk—but CABs can bring an important measure of “cultural competency” to the informed consent process in international health research, especially research involving marginalized and vulnerable </a:t>
            </a:r>
            <a:r>
              <a:rPr lang="en-SG" sz="2800" dirty="0" smtClean="0"/>
              <a:t>communities.</a:t>
            </a:r>
            <a:endParaRPr lang="en-US" sz="2800" dirty="0"/>
          </a:p>
        </p:txBody>
      </p:sp>
    </p:spTree>
    <p:extLst>
      <p:ext uri="{BB962C8B-B14F-4D97-AF65-F5344CB8AC3E}">
        <p14:creationId xmlns:p14="http://schemas.microsoft.com/office/powerpoint/2010/main" val="341256041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heme/theme1.xml><?xml version="1.0" encoding="utf-8"?>
<a:theme xmlns:a="http://schemas.openxmlformats.org/drawingml/2006/main" name="3_accessible-template-2016">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Wk 4 Nutrition Surveys (2017 update)" id="{4869AEB5-916C-5144-B07A-4AC932D95879}" vid="{8DEC9334-B7E8-EA4F-B2BB-6FC44CF3955F}"/>
    </a:ext>
  </a:extLst>
</a:theme>
</file>

<file path=ppt/theme/theme2.xml><?xml version="1.0" encoding="utf-8"?>
<a:theme xmlns:a="http://schemas.openxmlformats.org/drawingml/2006/main" name="1_Vertical 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Wk 4 Nutrition Surveys (2017 update)" id="{4869AEB5-916C-5144-B07A-4AC932D95879}" vid="{B6DD6711-92E7-1C46-8391-197660335C90}"/>
    </a:ext>
  </a:extLst>
</a:theme>
</file>

<file path=ppt/theme/theme3.xml><?xml version="1.0" encoding="utf-8"?>
<a:theme xmlns:a="http://schemas.openxmlformats.org/drawingml/2006/main" name="Small horizontal 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Wk 4 Nutrition Surveys (2017 update)" id="{4869AEB5-916C-5144-B07A-4AC932D95879}" vid="{8989C1E0-7508-EA42-99A0-40551DDF27F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442</TotalTime>
  <Words>1270</Words>
  <Application>Microsoft Office PowerPoint</Application>
  <PresentationFormat>Custom</PresentationFormat>
  <Paragraphs>61</Paragraphs>
  <Slides>17</Slides>
  <Notes>4</Notes>
  <HiddenSlides>1</HiddenSlides>
  <MMClips>0</MMClips>
  <ScaleCrop>false</ScaleCrop>
  <HeadingPairs>
    <vt:vector size="4" baseType="variant">
      <vt:variant>
        <vt:lpstr>Theme</vt:lpstr>
      </vt:variant>
      <vt:variant>
        <vt:i4>3</vt:i4>
      </vt:variant>
      <vt:variant>
        <vt:lpstr>Slide Titles</vt:lpstr>
      </vt:variant>
      <vt:variant>
        <vt:i4>17</vt:i4>
      </vt:variant>
    </vt:vector>
  </HeadingPairs>
  <TitlesOfParts>
    <vt:vector size="20" baseType="lpstr">
      <vt:lpstr>3_accessible-template-2016</vt:lpstr>
      <vt:lpstr>1_Vertical blue</vt:lpstr>
      <vt:lpstr>Small horizontal title</vt:lpstr>
      <vt:lpstr>Enhancing Community Protection in Research on Displacement and Migration:  Expanding the Roles of Community Advisory Boards </vt:lpstr>
      <vt:lpstr>Overview </vt:lpstr>
      <vt:lpstr>Research on the China/North Korea  and Thailand/Myanmar borders</vt:lpstr>
      <vt:lpstr>Yanbian Korean Autonomous Prefecture, Jilin Province, PRC</vt:lpstr>
      <vt:lpstr>North Korean migration to China </vt:lpstr>
      <vt:lpstr>Tak Province, Thailand </vt:lpstr>
      <vt:lpstr>Myanmar migration to Thailand </vt:lpstr>
      <vt:lpstr>Community Advisory Boards  as local IRBs</vt:lpstr>
      <vt:lpstr>CABs and border populations</vt:lpstr>
      <vt:lpstr>CABs and border populations</vt:lpstr>
      <vt:lpstr>CABs and border populations</vt:lpstr>
      <vt:lpstr>Commentary on ethical issues</vt:lpstr>
      <vt:lpstr>Community consent</vt:lpstr>
      <vt:lpstr>Community risk</vt:lpstr>
      <vt:lpstr>Disparate power dynamics</vt:lpstr>
      <vt:lpstr>Discussion and conclusions</vt:lpstr>
      <vt:lpstr>Ethical goals for CABs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CTL PowerPoint Template (with Center for Humanitarian Health Logo)</dc:title>
  <dc:creator>Emily Lyles</dc:creator>
  <cp:lastModifiedBy>Courtland Robinson</cp:lastModifiedBy>
  <cp:revision>43</cp:revision>
  <cp:lastPrinted>2017-09-07T17:17:12Z</cp:lastPrinted>
  <dcterms:created xsi:type="dcterms:W3CDTF">2017-07-26T15:07:06Z</dcterms:created>
  <dcterms:modified xsi:type="dcterms:W3CDTF">2017-11-28T00:06:22Z</dcterms:modified>
</cp:coreProperties>
</file>