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5" r:id="rId2"/>
    <p:sldMasterId id="2147483727" r:id="rId3"/>
    <p:sldMasterId id="2147483764" r:id="rId4"/>
  </p:sldMasterIdLst>
  <p:notesMasterIdLst>
    <p:notesMasterId r:id="rId16"/>
  </p:notesMasterIdLst>
  <p:sldIdLst>
    <p:sldId id="297" r:id="rId5"/>
    <p:sldId id="298" r:id="rId6"/>
    <p:sldId id="281" r:id="rId7"/>
    <p:sldId id="287" r:id="rId8"/>
    <p:sldId id="275" r:id="rId9"/>
    <p:sldId id="276" r:id="rId10"/>
    <p:sldId id="290" r:id="rId11"/>
    <p:sldId id="301" r:id="rId12"/>
    <p:sldId id="283" r:id="rId13"/>
    <p:sldId id="262" r:id="rId14"/>
    <p:sldId id="300" r:id="rId15"/>
  </p:sldIdLst>
  <p:sldSz cx="9144000" cy="5143500" type="screen16x9"/>
  <p:notesSz cx="6797675" cy="9928225"/>
  <p:defaultTextStyle>
    <a:defPPr>
      <a:defRPr lang="en-US"/>
    </a:defPPr>
    <a:lvl1pPr marL="0" algn="l" defTabSz="914049" rtl="0" eaLnBrk="1" latinLnBrk="0" hangingPunct="1">
      <a:defRPr sz="1800" kern="1200">
        <a:solidFill>
          <a:schemeClr val="tx1"/>
        </a:solidFill>
        <a:latin typeface="+mn-lt"/>
        <a:ea typeface="+mn-ea"/>
        <a:cs typeface="+mn-cs"/>
      </a:defRPr>
    </a:lvl1pPr>
    <a:lvl2pPr marL="457025" algn="l" defTabSz="914049" rtl="0" eaLnBrk="1" latinLnBrk="0" hangingPunct="1">
      <a:defRPr sz="1800" kern="1200">
        <a:solidFill>
          <a:schemeClr val="tx1"/>
        </a:solidFill>
        <a:latin typeface="+mn-lt"/>
        <a:ea typeface="+mn-ea"/>
        <a:cs typeface="+mn-cs"/>
      </a:defRPr>
    </a:lvl2pPr>
    <a:lvl3pPr marL="914049" algn="l" defTabSz="914049" rtl="0" eaLnBrk="1" latinLnBrk="0" hangingPunct="1">
      <a:defRPr sz="1800" kern="1200">
        <a:solidFill>
          <a:schemeClr val="tx1"/>
        </a:solidFill>
        <a:latin typeface="+mn-lt"/>
        <a:ea typeface="+mn-ea"/>
        <a:cs typeface="+mn-cs"/>
      </a:defRPr>
    </a:lvl3pPr>
    <a:lvl4pPr marL="1371072" algn="l" defTabSz="914049" rtl="0" eaLnBrk="1" latinLnBrk="0" hangingPunct="1">
      <a:defRPr sz="1800" kern="1200">
        <a:solidFill>
          <a:schemeClr val="tx1"/>
        </a:solidFill>
        <a:latin typeface="+mn-lt"/>
        <a:ea typeface="+mn-ea"/>
        <a:cs typeface="+mn-cs"/>
      </a:defRPr>
    </a:lvl4pPr>
    <a:lvl5pPr marL="1828098" algn="l" defTabSz="914049" rtl="0" eaLnBrk="1" latinLnBrk="0" hangingPunct="1">
      <a:defRPr sz="1800" kern="1200">
        <a:solidFill>
          <a:schemeClr val="tx1"/>
        </a:solidFill>
        <a:latin typeface="+mn-lt"/>
        <a:ea typeface="+mn-ea"/>
        <a:cs typeface="+mn-cs"/>
      </a:defRPr>
    </a:lvl5pPr>
    <a:lvl6pPr marL="2285122" algn="l" defTabSz="914049" rtl="0" eaLnBrk="1" latinLnBrk="0" hangingPunct="1">
      <a:defRPr sz="1800" kern="1200">
        <a:solidFill>
          <a:schemeClr val="tx1"/>
        </a:solidFill>
        <a:latin typeface="+mn-lt"/>
        <a:ea typeface="+mn-ea"/>
        <a:cs typeface="+mn-cs"/>
      </a:defRPr>
    </a:lvl6pPr>
    <a:lvl7pPr marL="2742149" algn="l" defTabSz="914049" rtl="0" eaLnBrk="1" latinLnBrk="0" hangingPunct="1">
      <a:defRPr sz="1800" kern="1200">
        <a:solidFill>
          <a:schemeClr val="tx1"/>
        </a:solidFill>
        <a:latin typeface="+mn-lt"/>
        <a:ea typeface="+mn-ea"/>
        <a:cs typeface="+mn-cs"/>
      </a:defRPr>
    </a:lvl7pPr>
    <a:lvl8pPr marL="3199171" algn="l" defTabSz="914049" rtl="0" eaLnBrk="1" latinLnBrk="0" hangingPunct="1">
      <a:defRPr sz="1800" kern="1200">
        <a:solidFill>
          <a:schemeClr val="tx1"/>
        </a:solidFill>
        <a:latin typeface="+mn-lt"/>
        <a:ea typeface="+mn-ea"/>
        <a:cs typeface="+mn-cs"/>
      </a:defRPr>
    </a:lvl8pPr>
    <a:lvl9pPr marL="3656196" algn="l" defTabSz="914049"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oe Seager" initials="Z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46" autoAdjust="0"/>
  </p:normalViewPr>
  <p:slideViewPr>
    <p:cSldViewPr showGuides="1">
      <p:cViewPr varScale="1">
        <p:scale>
          <a:sx n="77" d="100"/>
          <a:sy n="77" d="100"/>
        </p:scale>
        <p:origin x="-1618" y="-8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271CC5-4BD0-415D-A552-3AECE777B39C}" type="doc">
      <dgm:prSet loTypeId="urn:microsoft.com/office/officeart/2005/8/layout/venn3" loCatId="relationship" qsTypeId="urn:microsoft.com/office/officeart/2005/8/quickstyle/simple1" qsCatId="simple" csTypeId="urn:microsoft.com/office/officeart/2005/8/colors/accent1_3" csCatId="accent1" phldr="1"/>
      <dgm:spPr/>
    </dgm:pt>
    <dgm:pt modelId="{35D391D3-6039-42E7-8B5C-96E7D1F189AB}">
      <dgm:prSet phldrT="[Text]" custT="1"/>
      <dgm:spPr/>
      <dgm:t>
        <a:bodyPr/>
        <a:lstStyle/>
        <a:p>
          <a:r>
            <a:rPr lang="en-GB" sz="1400" b="1" dirty="0" smtClean="0"/>
            <a:t>Evidence review of previous  CHIMs </a:t>
          </a:r>
          <a:endParaRPr lang="en-GB" sz="1400" b="1" dirty="0"/>
        </a:p>
      </dgm:t>
    </dgm:pt>
    <dgm:pt modelId="{7927518E-BBC4-4D07-9ABD-58A166C0191E}" type="parTrans" cxnId="{D8CD0D84-7D06-4C76-8740-E992D1948BE2}">
      <dgm:prSet/>
      <dgm:spPr/>
      <dgm:t>
        <a:bodyPr/>
        <a:lstStyle/>
        <a:p>
          <a:endParaRPr lang="en-GB" sz="1100" b="1"/>
        </a:p>
      </dgm:t>
    </dgm:pt>
    <dgm:pt modelId="{3A0A199E-8807-4256-A1E6-308A12D06B86}" type="sibTrans" cxnId="{D8CD0D84-7D06-4C76-8740-E992D1948BE2}">
      <dgm:prSet/>
      <dgm:spPr/>
      <dgm:t>
        <a:bodyPr/>
        <a:lstStyle/>
        <a:p>
          <a:endParaRPr lang="en-GB" sz="1100" b="1"/>
        </a:p>
      </dgm:t>
    </dgm:pt>
    <dgm:pt modelId="{F3268B3A-AB63-4CE6-9457-9B4AD052EDD3}">
      <dgm:prSet phldrT="[Text]" custT="1"/>
      <dgm:spPr/>
      <dgm:t>
        <a:bodyPr/>
        <a:lstStyle/>
        <a:p>
          <a:r>
            <a:rPr lang="en-GB" sz="1400" b="1" dirty="0" smtClean="0"/>
            <a:t>Funder’s principles</a:t>
          </a:r>
          <a:endParaRPr lang="en-GB" sz="1400" b="1" dirty="0"/>
        </a:p>
      </dgm:t>
    </dgm:pt>
    <dgm:pt modelId="{73B8829B-E987-49D1-B923-6715BE2236AA}" type="parTrans" cxnId="{04DAE108-B726-432A-BDCA-B2E7A554DD4D}">
      <dgm:prSet/>
      <dgm:spPr/>
      <dgm:t>
        <a:bodyPr/>
        <a:lstStyle/>
        <a:p>
          <a:endParaRPr lang="en-GB" sz="1100" b="1"/>
        </a:p>
      </dgm:t>
    </dgm:pt>
    <dgm:pt modelId="{7960A890-A3BE-4850-B876-69FEC9FCC855}" type="sibTrans" cxnId="{04DAE108-B726-432A-BDCA-B2E7A554DD4D}">
      <dgm:prSet/>
      <dgm:spPr/>
      <dgm:t>
        <a:bodyPr/>
        <a:lstStyle/>
        <a:p>
          <a:endParaRPr lang="en-GB" sz="1100" b="1"/>
        </a:p>
      </dgm:t>
    </dgm:pt>
    <dgm:pt modelId="{ADBA1A85-032E-4D70-B841-E5B19FB3A494}">
      <dgm:prSet phldrT="[Text]" custT="1"/>
      <dgm:spPr/>
      <dgm:t>
        <a:bodyPr/>
        <a:lstStyle/>
        <a:p>
          <a:r>
            <a:rPr lang="en-GB" sz="1400" b="1" dirty="0" smtClean="0"/>
            <a:t>Community engagement</a:t>
          </a:r>
          <a:endParaRPr lang="en-GB" sz="1400" b="1" dirty="0"/>
        </a:p>
      </dgm:t>
    </dgm:pt>
    <dgm:pt modelId="{7693220B-B2CF-4FB4-BF93-4ADFF4938C4E}" type="parTrans" cxnId="{920D5CD2-3F19-4FA1-B8B3-5E0083AF97F2}">
      <dgm:prSet/>
      <dgm:spPr/>
      <dgm:t>
        <a:bodyPr/>
        <a:lstStyle/>
        <a:p>
          <a:endParaRPr lang="en-GB" sz="1100" b="1"/>
        </a:p>
      </dgm:t>
    </dgm:pt>
    <dgm:pt modelId="{FA5C0FC0-B5AD-4FF5-A77C-BC0B3A93D6CB}" type="sibTrans" cxnId="{920D5CD2-3F19-4FA1-B8B3-5E0083AF97F2}">
      <dgm:prSet/>
      <dgm:spPr/>
      <dgm:t>
        <a:bodyPr/>
        <a:lstStyle/>
        <a:p>
          <a:endParaRPr lang="en-GB" sz="1100" b="1"/>
        </a:p>
      </dgm:t>
    </dgm:pt>
    <dgm:pt modelId="{768F1E19-033B-445A-91BD-2163A5457784}" type="pres">
      <dgm:prSet presAssocID="{4A271CC5-4BD0-415D-A552-3AECE777B39C}" presName="Name0" presStyleCnt="0">
        <dgm:presLayoutVars>
          <dgm:dir/>
          <dgm:resizeHandles val="exact"/>
        </dgm:presLayoutVars>
      </dgm:prSet>
      <dgm:spPr/>
    </dgm:pt>
    <dgm:pt modelId="{2BBF0190-B5DA-4D74-B46A-F00A16AE22FA}" type="pres">
      <dgm:prSet presAssocID="{35D391D3-6039-42E7-8B5C-96E7D1F189AB}" presName="Name5" presStyleLbl="vennNode1" presStyleIdx="0" presStyleCnt="3">
        <dgm:presLayoutVars>
          <dgm:bulletEnabled val="1"/>
        </dgm:presLayoutVars>
      </dgm:prSet>
      <dgm:spPr/>
      <dgm:t>
        <a:bodyPr/>
        <a:lstStyle/>
        <a:p>
          <a:endParaRPr lang="en-GB"/>
        </a:p>
      </dgm:t>
    </dgm:pt>
    <dgm:pt modelId="{13E11146-913F-4479-95C3-C2427430E935}" type="pres">
      <dgm:prSet presAssocID="{3A0A199E-8807-4256-A1E6-308A12D06B86}" presName="space" presStyleCnt="0"/>
      <dgm:spPr/>
    </dgm:pt>
    <dgm:pt modelId="{A15935A5-ABF2-435B-B0F2-B0C8C7FAC5C5}" type="pres">
      <dgm:prSet presAssocID="{F3268B3A-AB63-4CE6-9457-9B4AD052EDD3}" presName="Name5" presStyleLbl="vennNode1" presStyleIdx="1" presStyleCnt="3">
        <dgm:presLayoutVars>
          <dgm:bulletEnabled val="1"/>
        </dgm:presLayoutVars>
      </dgm:prSet>
      <dgm:spPr/>
      <dgm:t>
        <a:bodyPr/>
        <a:lstStyle/>
        <a:p>
          <a:endParaRPr lang="en-GB"/>
        </a:p>
      </dgm:t>
    </dgm:pt>
    <dgm:pt modelId="{DC073165-04C9-4165-9B95-A641D429E768}" type="pres">
      <dgm:prSet presAssocID="{7960A890-A3BE-4850-B876-69FEC9FCC855}" presName="space" presStyleCnt="0"/>
      <dgm:spPr/>
    </dgm:pt>
    <dgm:pt modelId="{39F19A4E-F881-477F-852E-53644F36FA30}" type="pres">
      <dgm:prSet presAssocID="{ADBA1A85-032E-4D70-B841-E5B19FB3A494}" presName="Name5" presStyleLbl="vennNode1" presStyleIdx="2" presStyleCnt="3">
        <dgm:presLayoutVars>
          <dgm:bulletEnabled val="1"/>
        </dgm:presLayoutVars>
      </dgm:prSet>
      <dgm:spPr/>
      <dgm:t>
        <a:bodyPr/>
        <a:lstStyle/>
        <a:p>
          <a:endParaRPr lang="en-GB"/>
        </a:p>
      </dgm:t>
    </dgm:pt>
  </dgm:ptLst>
  <dgm:cxnLst>
    <dgm:cxn modelId="{D8CD0D84-7D06-4C76-8740-E992D1948BE2}" srcId="{4A271CC5-4BD0-415D-A552-3AECE777B39C}" destId="{35D391D3-6039-42E7-8B5C-96E7D1F189AB}" srcOrd="0" destOrd="0" parTransId="{7927518E-BBC4-4D07-9ABD-58A166C0191E}" sibTransId="{3A0A199E-8807-4256-A1E6-308A12D06B86}"/>
    <dgm:cxn modelId="{6CE88CA8-04C9-4E6D-B545-6C0116508242}" type="presOf" srcId="{35D391D3-6039-42E7-8B5C-96E7D1F189AB}" destId="{2BBF0190-B5DA-4D74-B46A-F00A16AE22FA}" srcOrd="0" destOrd="0" presId="urn:microsoft.com/office/officeart/2005/8/layout/venn3"/>
    <dgm:cxn modelId="{04DAE108-B726-432A-BDCA-B2E7A554DD4D}" srcId="{4A271CC5-4BD0-415D-A552-3AECE777B39C}" destId="{F3268B3A-AB63-4CE6-9457-9B4AD052EDD3}" srcOrd="1" destOrd="0" parTransId="{73B8829B-E987-49D1-B923-6715BE2236AA}" sibTransId="{7960A890-A3BE-4850-B876-69FEC9FCC855}"/>
    <dgm:cxn modelId="{8FBAA879-7CB1-4CF0-8A29-B35494D416D6}" type="presOf" srcId="{F3268B3A-AB63-4CE6-9457-9B4AD052EDD3}" destId="{A15935A5-ABF2-435B-B0F2-B0C8C7FAC5C5}" srcOrd="0" destOrd="0" presId="urn:microsoft.com/office/officeart/2005/8/layout/venn3"/>
    <dgm:cxn modelId="{920D5CD2-3F19-4FA1-B8B3-5E0083AF97F2}" srcId="{4A271CC5-4BD0-415D-A552-3AECE777B39C}" destId="{ADBA1A85-032E-4D70-B841-E5B19FB3A494}" srcOrd="2" destOrd="0" parTransId="{7693220B-B2CF-4FB4-BF93-4ADFF4938C4E}" sibTransId="{FA5C0FC0-B5AD-4FF5-A77C-BC0B3A93D6CB}"/>
    <dgm:cxn modelId="{CBA9B431-76BA-433A-9187-78D308E3B65A}" type="presOf" srcId="{ADBA1A85-032E-4D70-B841-E5B19FB3A494}" destId="{39F19A4E-F881-477F-852E-53644F36FA30}" srcOrd="0" destOrd="0" presId="urn:microsoft.com/office/officeart/2005/8/layout/venn3"/>
    <dgm:cxn modelId="{020EEC8F-FAC7-4389-A7D0-E1E1B2595E6E}" type="presOf" srcId="{4A271CC5-4BD0-415D-A552-3AECE777B39C}" destId="{768F1E19-033B-445A-91BD-2163A5457784}" srcOrd="0" destOrd="0" presId="urn:microsoft.com/office/officeart/2005/8/layout/venn3"/>
    <dgm:cxn modelId="{1476BA2B-5A45-4A65-BDA2-159E1F3CF3ED}" type="presParOf" srcId="{768F1E19-033B-445A-91BD-2163A5457784}" destId="{2BBF0190-B5DA-4D74-B46A-F00A16AE22FA}" srcOrd="0" destOrd="0" presId="urn:microsoft.com/office/officeart/2005/8/layout/venn3"/>
    <dgm:cxn modelId="{A16D7611-52F4-465C-AECC-C849AF013483}" type="presParOf" srcId="{768F1E19-033B-445A-91BD-2163A5457784}" destId="{13E11146-913F-4479-95C3-C2427430E935}" srcOrd="1" destOrd="0" presId="urn:microsoft.com/office/officeart/2005/8/layout/venn3"/>
    <dgm:cxn modelId="{EACF081F-D122-4482-B611-58AB0413CA94}" type="presParOf" srcId="{768F1E19-033B-445A-91BD-2163A5457784}" destId="{A15935A5-ABF2-435B-B0F2-B0C8C7FAC5C5}" srcOrd="2" destOrd="0" presId="urn:microsoft.com/office/officeart/2005/8/layout/venn3"/>
    <dgm:cxn modelId="{F8A3403D-E46F-4A68-9C12-E9D48D24928C}" type="presParOf" srcId="{768F1E19-033B-445A-91BD-2163A5457784}" destId="{DC073165-04C9-4165-9B95-A641D429E768}" srcOrd="3" destOrd="0" presId="urn:microsoft.com/office/officeart/2005/8/layout/venn3"/>
    <dgm:cxn modelId="{53921010-2263-4DAB-A3E9-BA106035C8BC}" type="presParOf" srcId="{768F1E19-033B-445A-91BD-2163A5457784}" destId="{39F19A4E-F881-477F-852E-53644F36FA30}"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BF0190-B5DA-4D74-B46A-F00A16AE22FA}">
      <dsp:nvSpPr>
        <dsp:cNvPr id="0" name=""/>
        <dsp:cNvSpPr/>
      </dsp:nvSpPr>
      <dsp:spPr>
        <a:xfrm>
          <a:off x="2310" y="1267073"/>
          <a:ext cx="2019986" cy="2019986"/>
        </a:xfrm>
        <a:prstGeom prst="ellipse">
          <a:avLst/>
        </a:prstGeom>
        <a:solidFill>
          <a:schemeClr val="accent1">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167" tIns="17780" rIns="111167" bIns="17780" numCol="1" spcCol="1270" anchor="ctr" anchorCtr="0">
          <a:noAutofit/>
        </a:bodyPr>
        <a:lstStyle/>
        <a:p>
          <a:pPr lvl="0" algn="ctr" defTabSz="622300">
            <a:lnSpc>
              <a:spcPct val="90000"/>
            </a:lnSpc>
            <a:spcBef>
              <a:spcPct val="0"/>
            </a:spcBef>
            <a:spcAft>
              <a:spcPct val="35000"/>
            </a:spcAft>
          </a:pPr>
          <a:r>
            <a:rPr lang="en-GB" sz="1400" b="1" kern="1200" dirty="0" smtClean="0"/>
            <a:t>Evidence review of previous  CHIMs </a:t>
          </a:r>
          <a:endParaRPr lang="en-GB" sz="1400" b="1" kern="1200" dirty="0"/>
        </a:p>
      </dsp:txBody>
      <dsp:txXfrm>
        <a:off x="298130" y="1562893"/>
        <a:ext cx="1428346" cy="1428346"/>
      </dsp:txXfrm>
    </dsp:sp>
    <dsp:sp modelId="{A15935A5-ABF2-435B-B0F2-B0C8C7FAC5C5}">
      <dsp:nvSpPr>
        <dsp:cNvPr id="0" name=""/>
        <dsp:cNvSpPr/>
      </dsp:nvSpPr>
      <dsp:spPr>
        <a:xfrm>
          <a:off x="1618298" y="1267073"/>
          <a:ext cx="2019986" cy="2019986"/>
        </a:xfrm>
        <a:prstGeom prst="ellipse">
          <a:avLst/>
        </a:prstGeom>
        <a:solidFill>
          <a:schemeClr val="accent1">
            <a:shade val="80000"/>
            <a:alpha val="50000"/>
            <a:hueOff val="53283"/>
            <a:satOff val="1935"/>
            <a:lumOff val="113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167" tIns="17780" rIns="111167" bIns="17780" numCol="1" spcCol="1270" anchor="ctr" anchorCtr="0">
          <a:noAutofit/>
        </a:bodyPr>
        <a:lstStyle/>
        <a:p>
          <a:pPr lvl="0" algn="ctr" defTabSz="622300">
            <a:lnSpc>
              <a:spcPct val="90000"/>
            </a:lnSpc>
            <a:spcBef>
              <a:spcPct val="0"/>
            </a:spcBef>
            <a:spcAft>
              <a:spcPct val="35000"/>
            </a:spcAft>
          </a:pPr>
          <a:r>
            <a:rPr lang="en-GB" sz="1400" b="1" kern="1200" dirty="0" smtClean="0"/>
            <a:t>Funder’s principles</a:t>
          </a:r>
          <a:endParaRPr lang="en-GB" sz="1400" b="1" kern="1200" dirty="0"/>
        </a:p>
      </dsp:txBody>
      <dsp:txXfrm>
        <a:off x="1914118" y="1562893"/>
        <a:ext cx="1428346" cy="1428346"/>
      </dsp:txXfrm>
    </dsp:sp>
    <dsp:sp modelId="{39F19A4E-F881-477F-852E-53644F36FA30}">
      <dsp:nvSpPr>
        <dsp:cNvPr id="0" name=""/>
        <dsp:cNvSpPr/>
      </dsp:nvSpPr>
      <dsp:spPr>
        <a:xfrm>
          <a:off x="3234287" y="1267073"/>
          <a:ext cx="2019986" cy="2019986"/>
        </a:xfrm>
        <a:prstGeom prst="ellipse">
          <a:avLst/>
        </a:prstGeom>
        <a:solidFill>
          <a:schemeClr val="accent1">
            <a:shade val="80000"/>
            <a:alpha val="50000"/>
            <a:hueOff val="106566"/>
            <a:satOff val="3871"/>
            <a:lumOff val="226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167" tIns="17780" rIns="111167" bIns="17780" numCol="1" spcCol="1270" anchor="ctr" anchorCtr="0">
          <a:noAutofit/>
        </a:bodyPr>
        <a:lstStyle/>
        <a:p>
          <a:pPr lvl="0" algn="ctr" defTabSz="622300">
            <a:lnSpc>
              <a:spcPct val="90000"/>
            </a:lnSpc>
            <a:spcBef>
              <a:spcPct val="0"/>
            </a:spcBef>
            <a:spcAft>
              <a:spcPct val="35000"/>
            </a:spcAft>
          </a:pPr>
          <a:r>
            <a:rPr lang="en-GB" sz="1400" b="1" kern="1200" dirty="0" smtClean="0"/>
            <a:t>Community engagement</a:t>
          </a:r>
          <a:endParaRPr lang="en-GB" sz="1400" b="1" kern="1200" dirty="0"/>
        </a:p>
      </dsp:txBody>
      <dsp:txXfrm>
        <a:off x="3530107" y="1562893"/>
        <a:ext cx="1428346" cy="142834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2B068DD-D8EE-43B7-9462-4C673DA9FCAF}" type="datetimeFigureOut">
              <a:rPr lang="en-GB" smtClean="0"/>
              <a:t>28/11/2017</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AC145A6-1615-4531-BDE3-DBC264A87E76}" type="slidenum">
              <a:rPr lang="en-GB" smtClean="0"/>
              <a:t>‹#›</a:t>
            </a:fld>
            <a:endParaRPr lang="en-GB"/>
          </a:p>
        </p:txBody>
      </p:sp>
    </p:spTree>
    <p:extLst>
      <p:ext uri="{BB962C8B-B14F-4D97-AF65-F5344CB8AC3E}">
        <p14:creationId xmlns:p14="http://schemas.microsoft.com/office/powerpoint/2010/main" val="3900168977"/>
      </p:ext>
    </p:extLst>
  </p:cSld>
  <p:clrMap bg1="lt1" tx1="dk1" bg2="lt2" tx2="dk2" accent1="accent1" accent2="accent2" accent3="accent3" accent4="accent4" accent5="accent5" accent6="accent6" hlink="hlink" folHlink="folHlink"/>
  <p:notesStyle>
    <a:lvl1pPr marL="0" algn="l" defTabSz="914049" rtl="0" eaLnBrk="1" latinLnBrk="0" hangingPunct="1">
      <a:defRPr sz="1200" kern="1200">
        <a:solidFill>
          <a:schemeClr val="tx1"/>
        </a:solidFill>
        <a:latin typeface="+mn-lt"/>
        <a:ea typeface="+mn-ea"/>
        <a:cs typeface="+mn-cs"/>
      </a:defRPr>
    </a:lvl1pPr>
    <a:lvl2pPr marL="457025" algn="l" defTabSz="914049" rtl="0" eaLnBrk="1" latinLnBrk="0" hangingPunct="1">
      <a:defRPr sz="1200" kern="1200">
        <a:solidFill>
          <a:schemeClr val="tx1"/>
        </a:solidFill>
        <a:latin typeface="+mn-lt"/>
        <a:ea typeface="+mn-ea"/>
        <a:cs typeface="+mn-cs"/>
      </a:defRPr>
    </a:lvl2pPr>
    <a:lvl3pPr marL="914049" algn="l" defTabSz="914049" rtl="0" eaLnBrk="1" latinLnBrk="0" hangingPunct="1">
      <a:defRPr sz="1200" kern="1200">
        <a:solidFill>
          <a:schemeClr val="tx1"/>
        </a:solidFill>
        <a:latin typeface="+mn-lt"/>
        <a:ea typeface="+mn-ea"/>
        <a:cs typeface="+mn-cs"/>
      </a:defRPr>
    </a:lvl3pPr>
    <a:lvl4pPr marL="1371072" algn="l" defTabSz="914049" rtl="0" eaLnBrk="1" latinLnBrk="0" hangingPunct="1">
      <a:defRPr sz="1200" kern="1200">
        <a:solidFill>
          <a:schemeClr val="tx1"/>
        </a:solidFill>
        <a:latin typeface="+mn-lt"/>
        <a:ea typeface="+mn-ea"/>
        <a:cs typeface="+mn-cs"/>
      </a:defRPr>
    </a:lvl4pPr>
    <a:lvl5pPr marL="1828098" algn="l" defTabSz="914049" rtl="0" eaLnBrk="1" latinLnBrk="0" hangingPunct="1">
      <a:defRPr sz="1200" kern="1200">
        <a:solidFill>
          <a:schemeClr val="tx1"/>
        </a:solidFill>
        <a:latin typeface="+mn-lt"/>
        <a:ea typeface="+mn-ea"/>
        <a:cs typeface="+mn-cs"/>
      </a:defRPr>
    </a:lvl5pPr>
    <a:lvl6pPr marL="2285122" algn="l" defTabSz="914049" rtl="0" eaLnBrk="1" latinLnBrk="0" hangingPunct="1">
      <a:defRPr sz="1200" kern="1200">
        <a:solidFill>
          <a:schemeClr val="tx1"/>
        </a:solidFill>
        <a:latin typeface="+mn-lt"/>
        <a:ea typeface="+mn-ea"/>
        <a:cs typeface="+mn-cs"/>
      </a:defRPr>
    </a:lvl6pPr>
    <a:lvl7pPr marL="2742149" algn="l" defTabSz="914049" rtl="0" eaLnBrk="1" latinLnBrk="0" hangingPunct="1">
      <a:defRPr sz="1200" kern="1200">
        <a:solidFill>
          <a:schemeClr val="tx1"/>
        </a:solidFill>
        <a:latin typeface="+mn-lt"/>
        <a:ea typeface="+mn-ea"/>
        <a:cs typeface="+mn-cs"/>
      </a:defRPr>
    </a:lvl7pPr>
    <a:lvl8pPr marL="3199171" algn="l" defTabSz="914049" rtl="0" eaLnBrk="1" latinLnBrk="0" hangingPunct="1">
      <a:defRPr sz="1200" kern="1200">
        <a:solidFill>
          <a:schemeClr val="tx1"/>
        </a:solidFill>
        <a:latin typeface="+mn-lt"/>
        <a:ea typeface="+mn-ea"/>
        <a:cs typeface="+mn-cs"/>
      </a:defRPr>
    </a:lvl8pPr>
    <a:lvl9pPr marL="3656196" algn="l" defTabSz="9140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Tx/>
              <a:buChar char="-"/>
              <a:tabLst/>
              <a:defRPr/>
            </a:pPr>
            <a:r>
              <a:rPr lang="en-GB" sz="1200" kern="1200" dirty="0" err="1" smtClean="0">
                <a:solidFill>
                  <a:schemeClr val="tx1"/>
                </a:solidFill>
                <a:effectLst/>
                <a:latin typeface="+mn-lt"/>
                <a:ea typeface="+mn-ea"/>
                <a:cs typeface="+mn-cs"/>
              </a:rPr>
              <a:t>Wellcome</a:t>
            </a:r>
            <a:r>
              <a:rPr lang="en-GB" sz="1200" kern="1200" dirty="0" smtClean="0">
                <a:solidFill>
                  <a:schemeClr val="tx1"/>
                </a:solidFill>
                <a:effectLst/>
                <a:latin typeface="+mn-lt"/>
                <a:ea typeface="+mn-ea"/>
                <a:cs typeface="+mn-cs"/>
              </a:rPr>
              <a:t> is interested in supporting</a:t>
            </a:r>
            <a:r>
              <a:rPr lang="en-GB" sz="1200" kern="1200" baseline="0" dirty="0" smtClean="0">
                <a:solidFill>
                  <a:schemeClr val="tx1"/>
                </a:solidFill>
                <a:effectLst/>
                <a:latin typeface="+mn-lt"/>
                <a:ea typeface="+mn-ea"/>
                <a:cs typeface="+mn-cs"/>
              </a:rPr>
              <a:t> in endemic settings - </a:t>
            </a:r>
            <a:r>
              <a:rPr lang="en-GB" sz="1200" dirty="0" smtClean="0"/>
              <a:t>Accelerated vaccine development through increased knowledge of target populations</a:t>
            </a:r>
            <a:r>
              <a:rPr lang="en-GB" sz="1200" kern="1200" baseline="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marL="342900" indent="-342900">
              <a:buFont typeface="Arial" panose="020B0604020202020204" pitchFamily="34" charset="0"/>
              <a:buChar char="•"/>
            </a:pPr>
            <a:r>
              <a:rPr lang="en-GB" sz="1200" dirty="0" smtClean="0"/>
              <a:t>Potential to rapidly advance the development of vaccines with public health relevance to LMICs</a:t>
            </a:r>
          </a:p>
          <a:p>
            <a:pPr marL="342900" indent="-342900">
              <a:buFont typeface="Arial" panose="020B0604020202020204" pitchFamily="34" charset="0"/>
              <a:buChar char="•"/>
            </a:pPr>
            <a:r>
              <a:rPr lang="en-GB" sz="1200" dirty="0" smtClean="0"/>
              <a:t>Test host-pathogen interaction or vaccine targets in the country where the disease is found</a:t>
            </a:r>
          </a:p>
          <a:p>
            <a:pPr marL="342900" indent="-342900">
              <a:buFont typeface="Arial" panose="020B0604020202020204" pitchFamily="34" charset="0"/>
              <a:buChar char="•"/>
            </a:pPr>
            <a:r>
              <a:rPr lang="en-GB" sz="1200" dirty="0" smtClean="0"/>
              <a:t>Biological variables in host-pathogen or host-vaccine interaction will differ </a:t>
            </a:r>
          </a:p>
          <a:p>
            <a:pPr marL="342900" indent="-342900">
              <a:buFont typeface="Arial" panose="020B0604020202020204" pitchFamily="34" charset="0"/>
              <a:buChar char="•"/>
            </a:pPr>
            <a:r>
              <a:rPr lang="en-GB" sz="1200" dirty="0" smtClean="0"/>
              <a:t>Genetics, infectious disease history, co-infections, immune status and environmental factors are likely to play a role in how the host responds to the pathogen or vaccine</a:t>
            </a:r>
          </a:p>
          <a:p>
            <a:endParaRPr lang="en-US" dirty="0"/>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551715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07" rtl="0" eaLnBrk="1" fontAlgn="auto" latinLnBrk="0" hangingPunct="1">
              <a:lnSpc>
                <a:spcPct val="100000"/>
              </a:lnSpc>
              <a:spcBef>
                <a:spcPts val="0"/>
              </a:spcBef>
              <a:spcAft>
                <a:spcPts val="0"/>
              </a:spcAft>
              <a:buClrTx/>
              <a:buSzTx/>
              <a:buFontTx/>
              <a:buNone/>
              <a:tabLst/>
              <a:defRPr/>
            </a:pPr>
            <a:r>
              <a:rPr lang="en-GB" sz="1200" b="1" u="sng" dirty="0" smtClean="0"/>
              <a:t>General vaccine programme strategy/background slide</a:t>
            </a:r>
          </a:p>
          <a:p>
            <a:endParaRPr lang="en-GB" sz="1200" b="1" dirty="0" smtClean="0"/>
          </a:p>
          <a:p>
            <a:r>
              <a:rPr lang="en-GB" sz="1200" b="1" dirty="0" smtClean="0"/>
              <a:t>Why vaccines? </a:t>
            </a:r>
            <a:endParaRPr lang="en-GB" sz="1200" dirty="0" smtClean="0"/>
          </a:p>
          <a:p>
            <a:r>
              <a:rPr lang="en-GB" sz="1200" dirty="0" smtClean="0"/>
              <a:t>Vaccines work. They prevent around 2-3m deaths a year and have transformed human health over the past century.</a:t>
            </a:r>
          </a:p>
          <a:p>
            <a:r>
              <a:rPr lang="en-GB" sz="1200" dirty="0" smtClean="0"/>
              <a:t>Another 1.5 million deaths could be prevented each year through better vaccination coverage.</a:t>
            </a:r>
          </a:p>
          <a:p>
            <a:r>
              <a:rPr lang="en-GB" sz="1200" dirty="0" smtClean="0"/>
              <a:t>However:</a:t>
            </a:r>
          </a:p>
          <a:p>
            <a:r>
              <a:rPr lang="en-GB" sz="1200" dirty="0" smtClean="0"/>
              <a:t>We lack effective vaccines for many emerging and neglected infections like </a:t>
            </a:r>
            <a:r>
              <a:rPr lang="en-GB" sz="1200" dirty="0" err="1" smtClean="0"/>
              <a:t>Zika</a:t>
            </a:r>
            <a:r>
              <a:rPr lang="en-GB" sz="1200" dirty="0" smtClean="0"/>
              <a:t>, MERS, group A strep and </a:t>
            </a:r>
            <a:r>
              <a:rPr lang="en-GB" sz="1200" dirty="0" err="1" smtClean="0"/>
              <a:t>Shigella</a:t>
            </a:r>
            <a:r>
              <a:rPr lang="en-GB" sz="1200" dirty="0" smtClean="0"/>
              <a:t>.</a:t>
            </a:r>
          </a:p>
          <a:p>
            <a:r>
              <a:rPr lang="en-GB" sz="1200" dirty="0" smtClean="0"/>
              <a:t>Some existing vaccines are not as effective as they could be, and don’t reach those who need them </a:t>
            </a:r>
            <a:r>
              <a:rPr lang="en-GB" sz="1200" dirty="0" err="1" smtClean="0"/>
              <a:t>eg</a:t>
            </a:r>
            <a:r>
              <a:rPr lang="en-GB" sz="1200" dirty="0" smtClean="0"/>
              <a:t> the vaccines for malaria and rotavirus.</a:t>
            </a:r>
          </a:p>
          <a:p>
            <a:r>
              <a:rPr lang="en-GB" sz="1200" dirty="0" smtClean="0"/>
              <a:t>As a global leader in scientific research and policy, </a:t>
            </a:r>
            <a:r>
              <a:rPr lang="en-GB" sz="1200" dirty="0" err="1" smtClean="0"/>
              <a:t>Wellcome</a:t>
            </a:r>
            <a:r>
              <a:rPr lang="en-GB" sz="1200" dirty="0" smtClean="0"/>
              <a:t> is well placed to bring about the change that’s needed to save more lives through vaccination.</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pPr marL="0" indent="0">
              <a:buFontTx/>
              <a:buNone/>
            </a:pPr>
            <a:endParaRPr lang="en-GB" sz="1200" kern="1200" dirty="0" smtClean="0">
              <a:solidFill>
                <a:schemeClr val="tx1"/>
              </a:solidFill>
              <a:effectLst/>
              <a:latin typeface="+mn-lt"/>
              <a:ea typeface="+mn-ea"/>
              <a:cs typeface="+mn-cs"/>
            </a:endParaRPr>
          </a:p>
          <a:p>
            <a:pPr marL="171450" indent="-171450">
              <a:buFontTx/>
              <a:buChar char="-"/>
            </a:pPr>
            <a:endParaRPr lang="en-GB" sz="1200" kern="1200" dirty="0" smtClean="0">
              <a:solidFill>
                <a:schemeClr val="tx1"/>
              </a:solidFill>
              <a:effectLst/>
              <a:latin typeface="+mn-lt"/>
              <a:ea typeface="+mn-ea"/>
              <a:cs typeface="+mn-cs"/>
            </a:endParaRPr>
          </a:p>
          <a:p>
            <a:pPr marL="171450" marR="0" indent="-171450" algn="l" defTabSz="914107" rtl="0" eaLnBrk="1" fontAlgn="auto" latinLnBrk="0" hangingPunct="1">
              <a:lnSpc>
                <a:spcPct val="100000"/>
              </a:lnSpc>
              <a:spcBef>
                <a:spcPts val="0"/>
              </a:spcBef>
              <a:spcAft>
                <a:spcPts val="0"/>
              </a:spcAft>
              <a:buClrTx/>
              <a:buSzTx/>
              <a:buFontTx/>
              <a:buChar char="-"/>
              <a:tabLst/>
              <a:defRPr/>
            </a:pPr>
            <a:r>
              <a:rPr lang="en-GB" sz="1200" b="1" u="sng" dirty="0" smtClean="0"/>
              <a:t>General vaccine programme strategy/background slide</a:t>
            </a:r>
          </a:p>
          <a:p>
            <a:pPr marL="171450" indent="-171450">
              <a:buFontTx/>
              <a:buChar cha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30274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07" rtl="0" eaLnBrk="1" fontAlgn="auto" latinLnBrk="0" hangingPunct="1">
              <a:lnSpc>
                <a:spcPct val="100000"/>
              </a:lnSpc>
              <a:spcBef>
                <a:spcPts val="0"/>
              </a:spcBef>
              <a:spcAft>
                <a:spcPts val="0"/>
              </a:spcAft>
              <a:buClrTx/>
              <a:buSzTx/>
              <a:buFontTx/>
              <a:buNone/>
              <a:tabLst/>
              <a:defRPr/>
            </a:pPr>
            <a:r>
              <a:rPr lang="en-GB" sz="1200" b="1" u="sng" dirty="0" smtClean="0"/>
              <a:t>General vaccine programme strategy/background slide</a:t>
            </a:r>
          </a:p>
          <a:p>
            <a:endParaRPr lang="en-GB" sz="1200" b="1" dirty="0" smtClean="0"/>
          </a:p>
          <a:p>
            <a:r>
              <a:rPr lang="en-GB" sz="1200" b="1" dirty="0" smtClean="0"/>
              <a:t>What we want to see change / our vision</a:t>
            </a:r>
            <a:endParaRPr lang="en-GB" sz="1200" dirty="0" smtClean="0"/>
          </a:p>
          <a:p>
            <a:r>
              <a:rPr lang="en-GB" sz="1200" dirty="0" smtClean="0"/>
              <a:t>We want to see a world better equipped to combat infectious diseases. Vaccines are one way to achieve this.</a:t>
            </a:r>
          </a:p>
          <a:p>
            <a:r>
              <a:rPr lang="en-GB" sz="1200" dirty="0" smtClean="0"/>
              <a:t>We will work with partners to speed up vaccine development and make sure they are relevant to vulnerable populations.</a:t>
            </a:r>
          </a:p>
          <a:p>
            <a:r>
              <a:rPr lang="en-GB" sz="1200" dirty="0" smtClean="0"/>
              <a:t>We will make sure that advances reach those who need them by using evidence to increase the uptake of, and access to, new and existing vaccines.</a:t>
            </a:r>
          </a:p>
          <a:p>
            <a:pPr marL="0" indent="0">
              <a:buFontTx/>
              <a:buNone/>
            </a:pPr>
            <a:endParaRPr lang="en-GB" sz="1200" kern="1200" dirty="0" smtClean="0">
              <a:solidFill>
                <a:schemeClr val="tx1"/>
              </a:solidFill>
              <a:effectLst/>
              <a:latin typeface="+mn-lt"/>
              <a:ea typeface="+mn-ea"/>
              <a:cs typeface="+mn-cs"/>
            </a:endParaRPr>
          </a:p>
          <a:p>
            <a:r>
              <a:rPr lang="en-GB" sz="1200" b="1" dirty="0" smtClean="0"/>
              <a:t>What we’re doing</a:t>
            </a:r>
          </a:p>
          <a:p>
            <a:endParaRPr lang="en-GB" sz="1200" dirty="0" smtClean="0"/>
          </a:p>
          <a:p>
            <a:r>
              <a:rPr lang="en-GB" sz="1200" dirty="0" smtClean="0"/>
              <a:t>We’ve funded almost £200m of vaccine research over the past ten years, including the successful Ebola vaccine, developed and tested during the 2014-16 epidemic.</a:t>
            </a:r>
          </a:p>
          <a:p>
            <a:r>
              <a:rPr lang="en-GB" sz="1200" dirty="0" smtClean="0"/>
              <a:t>This core of response mode funding for fundamental research won’t change, but we will do more to ensure that the outcomes of this research are translated to improve health.</a:t>
            </a:r>
          </a:p>
          <a:p>
            <a:endParaRPr lang="en-GB" sz="1200" dirty="0" smtClean="0"/>
          </a:p>
          <a:p>
            <a:r>
              <a:rPr lang="en-GB" sz="1200" dirty="0" smtClean="0"/>
              <a:t>We’ve co-founded CEPI (the Coalition for Epidemic Preparedness Innovations), a global partnership to develop safe, effective and affordable vaccines for epidemic threats including MERS-</a:t>
            </a:r>
            <a:r>
              <a:rPr lang="en-GB" sz="1200" dirty="0" err="1" smtClean="0"/>
              <a:t>CoV</a:t>
            </a:r>
            <a:r>
              <a:rPr lang="en-GB" sz="1200" dirty="0" smtClean="0"/>
              <a:t>, Lassa and </a:t>
            </a:r>
            <a:r>
              <a:rPr lang="en-GB" sz="1200" dirty="0" err="1" smtClean="0"/>
              <a:t>Nipah</a:t>
            </a:r>
            <a:r>
              <a:rPr lang="en-GB" sz="1200" dirty="0" smtClean="0"/>
              <a:t> virus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1" i="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1" i="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dirty="0" smtClean="0"/>
              <a:t>NOTE:</a:t>
            </a:r>
            <a:r>
              <a:rPr lang="en-GB" sz="1200" b="1" i="0" baseline="0" dirty="0" smtClean="0"/>
              <a:t> </a:t>
            </a:r>
            <a:r>
              <a:rPr lang="en-GB" b="1" baseline="0" dirty="0" smtClean="0"/>
              <a:t>Current focus for 2017 has been to develop and implement activities for the first two objectives – on Epidemic preparedness and on human challenge models.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1" i="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dirty="0" smtClean="0"/>
              <a:t>A world prepared for epidemics: </a:t>
            </a:r>
            <a:r>
              <a:rPr lang="en-GB" sz="1200" i="0" kern="1200" dirty="0" smtClean="0">
                <a:solidFill>
                  <a:schemeClr val="tx1"/>
                </a:solidFill>
                <a:effectLst/>
                <a:latin typeface="+mn-lt"/>
                <a:ea typeface="+mn-ea"/>
                <a:cs typeface="+mn-cs"/>
              </a:rPr>
              <a:t>through a global coalition (CEPI) tasked with development of vaccines that would otherwise not be developed.</a:t>
            </a:r>
          </a:p>
          <a:p>
            <a:pPr lvl="0"/>
            <a:endParaRPr lang="en-GB" sz="120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dirty="0" smtClean="0"/>
              <a:t>Innovation in vaccine development: </a:t>
            </a:r>
            <a:r>
              <a:rPr lang="en-GB" sz="1200" i="0" kern="1200" dirty="0" smtClean="0">
                <a:solidFill>
                  <a:schemeClr val="tx1"/>
                </a:solidFill>
                <a:effectLst/>
                <a:latin typeface="+mn-lt"/>
                <a:ea typeface="+mn-ea"/>
                <a:cs typeface="+mn-cs"/>
              </a:rPr>
              <a:t>through the expanded use of controlled human infection models to accelerate vaccine design and development for target populations.</a:t>
            </a:r>
          </a:p>
          <a:p>
            <a:pPr lvl="1"/>
            <a:endParaRPr lang="en-GB" sz="1200" i="0" kern="1200" dirty="0" smtClean="0">
              <a:solidFill>
                <a:schemeClr val="tx1"/>
              </a:solidFill>
              <a:effectLst/>
              <a:latin typeface="+mn-lt"/>
              <a:ea typeface="+mn-ea"/>
              <a:cs typeface="+mn-cs"/>
            </a:endParaRPr>
          </a:p>
          <a:p>
            <a:pPr lvl="0"/>
            <a:r>
              <a:rPr lang="en-GB" sz="1200" b="1" i="0" kern="1200" dirty="0" smtClean="0">
                <a:solidFill>
                  <a:schemeClr val="tx1"/>
                </a:solidFill>
                <a:effectLst/>
                <a:latin typeface="+mn-lt"/>
                <a:ea typeface="+mn-ea"/>
                <a:cs typeface="+mn-cs"/>
              </a:rPr>
              <a:t>Generating evidence for decision making</a:t>
            </a:r>
            <a:endParaRPr lang="en-GB" sz="1200" i="0" kern="1200" dirty="0" smtClean="0">
              <a:solidFill>
                <a:schemeClr val="tx1"/>
              </a:solidFill>
              <a:effectLst/>
              <a:latin typeface="+mn-lt"/>
              <a:ea typeface="+mn-ea"/>
              <a:cs typeface="+mn-cs"/>
            </a:endParaRPr>
          </a:p>
          <a:p>
            <a:pPr lvl="1"/>
            <a:r>
              <a:rPr lang="en-GB" sz="1200" i="0" kern="1200" dirty="0" smtClean="0">
                <a:solidFill>
                  <a:schemeClr val="tx1"/>
                </a:solidFill>
                <a:effectLst/>
                <a:latin typeface="+mn-lt"/>
                <a:ea typeface="+mn-ea"/>
                <a:cs typeface="+mn-cs"/>
              </a:rPr>
              <a:t>Working with GAVI to  optimise their vaccines investments through our research focus. </a:t>
            </a:r>
          </a:p>
          <a:p>
            <a:pPr lvl="1"/>
            <a:r>
              <a:rPr lang="en-GB" sz="1200" i="0" kern="1200" dirty="0" smtClean="0">
                <a:solidFill>
                  <a:schemeClr val="tx1"/>
                </a:solidFill>
                <a:effectLst/>
                <a:latin typeface="+mn-lt"/>
                <a:ea typeface="+mn-ea"/>
                <a:cs typeface="+mn-cs"/>
              </a:rPr>
              <a:t>Public health investment cases / value propositions</a:t>
            </a:r>
          </a:p>
          <a:p>
            <a:pPr lvl="1"/>
            <a:endParaRPr lang="en-GB" sz="1200" i="0" kern="1200" dirty="0" smtClean="0">
              <a:solidFill>
                <a:schemeClr val="tx1"/>
              </a:solidFill>
              <a:effectLst/>
              <a:latin typeface="+mn-lt"/>
              <a:ea typeface="+mn-ea"/>
              <a:cs typeface="+mn-cs"/>
            </a:endParaRPr>
          </a:p>
          <a:p>
            <a:pPr lvl="0"/>
            <a:r>
              <a:rPr lang="en-GB" sz="1200" b="1" i="0" kern="1200" dirty="0" smtClean="0">
                <a:solidFill>
                  <a:schemeClr val="tx1"/>
                </a:solidFill>
                <a:effectLst/>
                <a:latin typeface="+mn-lt"/>
                <a:ea typeface="+mn-ea"/>
                <a:cs typeface="+mn-cs"/>
              </a:rPr>
              <a:t>Increased</a:t>
            </a:r>
            <a:r>
              <a:rPr lang="en-GB" sz="1200" b="1" i="0" kern="1200" baseline="0" dirty="0" smtClean="0">
                <a:solidFill>
                  <a:schemeClr val="tx1"/>
                </a:solidFill>
                <a:effectLst/>
                <a:latin typeface="+mn-lt"/>
                <a:ea typeface="+mn-ea"/>
                <a:cs typeface="+mn-cs"/>
              </a:rPr>
              <a:t> </a:t>
            </a:r>
            <a:r>
              <a:rPr lang="en-GB" sz="1200" b="1" i="0" kern="1200" dirty="0" smtClean="0">
                <a:solidFill>
                  <a:schemeClr val="tx1"/>
                </a:solidFill>
                <a:effectLst/>
                <a:latin typeface="+mn-lt"/>
                <a:ea typeface="+mn-ea"/>
                <a:cs typeface="+mn-cs"/>
              </a:rPr>
              <a:t>vaccine expertise</a:t>
            </a:r>
            <a:r>
              <a:rPr lang="en-GB" sz="1200" i="0" kern="1200" dirty="0" smtClean="0">
                <a:solidFill>
                  <a:schemeClr val="tx1"/>
                </a:solidFill>
                <a:effectLst/>
                <a:latin typeface="+mn-lt"/>
                <a:ea typeface="+mn-ea"/>
                <a:cs typeface="+mn-cs"/>
              </a:rPr>
              <a:t> in low resource settings through global network. (Africa)</a:t>
            </a:r>
          </a:p>
          <a:p>
            <a:pPr lvl="1"/>
            <a:r>
              <a:rPr lang="en-GB" sz="1200" i="0" kern="1200" dirty="0" smtClean="0">
                <a:solidFill>
                  <a:schemeClr val="tx1"/>
                </a:solidFill>
                <a:effectLst/>
                <a:latin typeface="+mn-lt"/>
                <a:ea typeface="+mn-ea"/>
                <a:cs typeface="+mn-cs"/>
              </a:rPr>
              <a:t>Support vaccines capacity from within our existing networks (Africa and Asia) and connecting with partnerships we have in industry, biotech and not for profit. Host African scientists to build skills base. </a:t>
            </a:r>
          </a:p>
          <a:p>
            <a:pPr lvl="1"/>
            <a:r>
              <a:rPr lang="en-GB" sz="1200" i="0" kern="1200" dirty="0" smtClean="0">
                <a:solidFill>
                  <a:schemeClr val="tx1"/>
                </a:solidFill>
                <a:effectLst/>
                <a:latin typeface="+mn-lt"/>
                <a:ea typeface="+mn-ea"/>
                <a:cs typeface="+mn-cs"/>
              </a:rPr>
              <a:t>Stimulate greater investment in vaccines for Africa</a:t>
            </a:r>
          </a:p>
          <a:p>
            <a:endParaRPr lang="en-US" dirty="0" smtClean="0"/>
          </a:p>
          <a:p>
            <a:pPr marL="0" indent="0">
              <a:buFontTx/>
              <a:buNone/>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302740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Tx/>
              <a:buChar char="-"/>
              <a:tabLst/>
              <a:defRPr/>
            </a:pPr>
            <a:r>
              <a:rPr lang="en-GB" sz="1200" kern="1200" dirty="0" err="1" smtClean="0">
                <a:solidFill>
                  <a:schemeClr val="tx1"/>
                </a:solidFill>
                <a:effectLst/>
                <a:latin typeface="+mn-lt"/>
                <a:ea typeface="+mn-ea"/>
                <a:cs typeface="+mn-cs"/>
              </a:rPr>
              <a:t>Wellcome</a:t>
            </a:r>
            <a:r>
              <a:rPr lang="en-GB" sz="1200" kern="1200" dirty="0" smtClean="0">
                <a:solidFill>
                  <a:schemeClr val="tx1"/>
                </a:solidFill>
                <a:effectLst/>
                <a:latin typeface="+mn-lt"/>
                <a:ea typeface="+mn-ea"/>
                <a:cs typeface="+mn-cs"/>
              </a:rPr>
              <a:t> is interested in supporting</a:t>
            </a:r>
            <a:r>
              <a:rPr lang="en-GB" sz="1200" kern="1200" baseline="0" dirty="0" smtClean="0">
                <a:solidFill>
                  <a:schemeClr val="tx1"/>
                </a:solidFill>
                <a:effectLst/>
                <a:latin typeface="+mn-lt"/>
                <a:ea typeface="+mn-ea"/>
                <a:cs typeface="+mn-cs"/>
              </a:rPr>
              <a:t> in endemic settings - </a:t>
            </a:r>
            <a:r>
              <a:rPr lang="en-GB" sz="1200" dirty="0" smtClean="0"/>
              <a:t>Accelerated vaccine development through increased knowledge of target populations</a:t>
            </a:r>
            <a:r>
              <a:rPr lang="en-GB" sz="1200" kern="1200" baseline="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marL="342900" indent="-342900">
              <a:buFont typeface="Arial" panose="020B0604020202020204" pitchFamily="34" charset="0"/>
              <a:buChar char="•"/>
            </a:pPr>
            <a:r>
              <a:rPr lang="en-GB" sz="1200" dirty="0" smtClean="0"/>
              <a:t>Potential to rapidly advance the development of vaccines with public health relevance to LMICs</a:t>
            </a:r>
          </a:p>
          <a:p>
            <a:pPr marL="342900" indent="-342900">
              <a:buFont typeface="Arial" panose="020B0604020202020204" pitchFamily="34" charset="0"/>
              <a:buChar char="•"/>
            </a:pPr>
            <a:r>
              <a:rPr lang="en-GB" sz="1200" dirty="0" smtClean="0"/>
              <a:t>Test host-pathogen interaction or vaccine targets in the country where the disease is found</a:t>
            </a:r>
          </a:p>
          <a:p>
            <a:pPr marL="342900" indent="-342900">
              <a:buFont typeface="Arial" panose="020B0604020202020204" pitchFamily="34" charset="0"/>
              <a:buChar char="•"/>
            </a:pPr>
            <a:r>
              <a:rPr lang="en-GB" sz="1200" dirty="0" smtClean="0"/>
              <a:t>Biological variables in host-pathogen or host-vaccine interaction will differ </a:t>
            </a:r>
          </a:p>
          <a:p>
            <a:pPr marL="342900" indent="-342900">
              <a:buFont typeface="Arial" panose="020B0604020202020204" pitchFamily="34" charset="0"/>
              <a:buChar char="•"/>
            </a:pPr>
            <a:r>
              <a:rPr lang="en-GB" sz="1200" dirty="0" smtClean="0"/>
              <a:t>Genetics, infectious disease history, co-infections, immune status and environmental factors are likely to play a role in how the host responds to the pathogen or vaccine</a:t>
            </a:r>
          </a:p>
          <a:p>
            <a:endParaRPr lang="en-US" dirty="0"/>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551715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indent="0" algn="l" defTabSz="457164" rtl="0" eaLnBrk="1" fontAlgn="auto" latinLnBrk="0" hangingPunct="1">
              <a:lnSpc>
                <a:spcPct val="100000"/>
              </a:lnSpc>
              <a:spcBef>
                <a:spcPts val="0"/>
              </a:spcBef>
              <a:spcAft>
                <a:spcPts val="0"/>
              </a:spcAft>
              <a:buClr>
                <a:srgbClr val="CE6B28"/>
              </a:buClr>
              <a:buSzPct val="150000"/>
              <a:buFont typeface="Arial" panose="020B0604020202020204" pitchFamily="34" charset="0"/>
              <a:buNone/>
              <a:tabLst/>
              <a:defRPr/>
            </a:pPr>
            <a:r>
              <a:rPr lang="en-US" sz="1200" b="0" dirty="0" smtClean="0"/>
              <a:t>Expanded</a:t>
            </a:r>
            <a:r>
              <a:rPr lang="en-US" sz="1200" b="0" baseline="0" dirty="0" smtClean="0"/>
              <a:t> use of CHIM</a:t>
            </a:r>
          </a:p>
          <a:p>
            <a:pPr marL="0" marR="0" indent="0" algn="l" defTabSz="457164" rtl="0" eaLnBrk="1" fontAlgn="auto" latinLnBrk="0" hangingPunct="1">
              <a:lnSpc>
                <a:spcPct val="100000"/>
              </a:lnSpc>
              <a:spcBef>
                <a:spcPts val="0"/>
              </a:spcBef>
              <a:spcAft>
                <a:spcPts val="0"/>
              </a:spcAft>
              <a:buClr>
                <a:srgbClr val="CE6B28"/>
              </a:buClr>
              <a:buSzPct val="150000"/>
              <a:buFont typeface="Arial" panose="020B0604020202020204" pitchFamily="34" charset="0"/>
              <a:buNone/>
              <a:tabLst/>
              <a:defRPr/>
            </a:pPr>
            <a:r>
              <a:rPr lang="en-US" sz="1200" b="0" dirty="0" smtClean="0"/>
              <a:t>The time it takes to develop and deliver a new vaccine to market is </a:t>
            </a:r>
            <a:r>
              <a:rPr lang="en-US" sz="1200" dirty="0" smtClean="0"/>
              <a:t>too </a:t>
            </a:r>
            <a:r>
              <a:rPr lang="en-US" sz="1200" b="0" dirty="0" smtClean="0"/>
              <a:t>slow  (20yrs).</a:t>
            </a:r>
            <a:r>
              <a:rPr lang="en-US" sz="1200" b="0" baseline="0" dirty="0" smtClean="0"/>
              <a:t> </a:t>
            </a:r>
          </a:p>
          <a:p>
            <a:pPr marL="0" marR="0" indent="0" algn="l" defTabSz="457164" rtl="0" eaLnBrk="1" fontAlgn="auto" latinLnBrk="0" hangingPunct="1">
              <a:lnSpc>
                <a:spcPct val="100000"/>
              </a:lnSpc>
              <a:spcBef>
                <a:spcPts val="0"/>
              </a:spcBef>
              <a:spcAft>
                <a:spcPts val="0"/>
              </a:spcAft>
              <a:buClr>
                <a:srgbClr val="CE6B28"/>
              </a:buClr>
              <a:buSzPct val="150000"/>
              <a:buFont typeface="Arial" panose="020B0604020202020204" pitchFamily="34" charset="0"/>
              <a:buNone/>
              <a:tabLst/>
              <a:defRPr/>
            </a:pPr>
            <a:r>
              <a:rPr lang="en-US" sz="1200" b="1" baseline="0" dirty="0" smtClean="0"/>
              <a:t>P</a:t>
            </a:r>
            <a:r>
              <a:rPr lang="en-US" sz="1200" b="1" dirty="0" smtClean="0"/>
              <a:t>hase 3</a:t>
            </a:r>
            <a:r>
              <a:rPr lang="en-US" sz="1200" b="0" dirty="0" smtClean="0"/>
              <a:t> trials are most expensive</a:t>
            </a:r>
            <a:r>
              <a:rPr lang="en-US" sz="1200" b="0" baseline="0" dirty="0" smtClean="0"/>
              <a:t> phase needing 1000s of volunteers and it is not until this stage that we truly understand if a vaccine is effective, so industry has to take a huge risk to invest in Ph3 clinical trials.</a:t>
            </a:r>
            <a:r>
              <a:rPr lang="en-GB" sz="1200" dirty="0" smtClean="0"/>
              <a:t> </a:t>
            </a:r>
          </a:p>
          <a:p>
            <a:pPr marL="0" indent="0">
              <a:lnSpc>
                <a:spcPct val="100000"/>
              </a:lnSpc>
              <a:spcBef>
                <a:spcPts val="0"/>
              </a:spcBef>
              <a:spcAft>
                <a:spcPts val="0"/>
              </a:spcAft>
              <a:buClr>
                <a:srgbClr val="CE6B28"/>
              </a:buClr>
              <a:buSzPct val="150000"/>
              <a:buFont typeface="Arial" panose="020B0604020202020204" pitchFamily="34" charset="0"/>
              <a:buNone/>
            </a:pPr>
            <a:r>
              <a:rPr lang="en-GB" sz="1200" dirty="0" smtClean="0"/>
              <a:t>Current situation is unsustainable for public health where there is often little commercial market</a:t>
            </a:r>
          </a:p>
          <a:p>
            <a:pPr marL="0" indent="0">
              <a:lnSpc>
                <a:spcPct val="100000"/>
              </a:lnSpc>
              <a:spcBef>
                <a:spcPts val="0"/>
              </a:spcBef>
              <a:spcAft>
                <a:spcPts val="0"/>
              </a:spcAft>
              <a:buClr>
                <a:srgbClr val="CE6B28"/>
              </a:buClr>
              <a:buSzPct val="150000"/>
              <a:buFont typeface="Arial" panose="020B0604020202020204" pitchFamily="34" charset="0"/>
              <a:buNone/>
            </a:pPr>
            <a:r>
              <a:rPr lang="en-GB" sz="1200" dirty="0" smtClean="0"/>
              <a:t>We need new models to determine vaccine efficacy earlier</a:t>
            </a:r>
            <a:r>
              <a:rPr lang="en-GB" sz="1200" baseline="0" dirty="0" smtClean="0"/>
              <a:t>, to </a:t>
            </a:r>
            <a:r>
              <a:rPr lang="en-GB" sz="1200" baseline="0" dirty="0" err="1" smtClean="0"/>
              <a:t>derisk</a:t>
            </a:r>
            <a:r>
              <a:rPr lang="en-GB" sz="1200" baseline="0" dirty="0" smtClean="0"/>
              <a:t> Ph3 trials and shift the curve to the left</a:t>
            </a:r>
          </a:p>
          <a:p>
            <a:pPr marL="0" indent="0">
              <a:lnSpc>
                <a:spcPct val="100000"/>
              </a:lnSpc>
              <a:spcBef>
                <a:spcPts val="0"/>
              </a:spcBef>
              <a:spcAft>
                <a:spcPts val="0"/>
              </a:spcAft>
              <a:buClr>
                <a:srgbClr val="CE6B28"/>
              </a:buClr>
              <a:buSzPct val="150000"/>
              <a:buFont typeface="Arial" panose="020B0604020202020204" pitchFamily="34" charset="0"/>
              <a:buNone/>
            </a:pPr>
            <a:endParaRPr lang="en-GB" sz="1200" b="1" dirty="0" smtClean="0"/>
          </a:p>
          <a:p>
            <a:pPr marL="0" marR="0" lvl="0" indent="0" algn="l" defTabSz="457164" rtl="0" eaLnBrk="1" fontAlgn="auto" latinLnBrk="0" hangingPunct="1">
              <a:lnSpc>
                <a:spcPct val="100000"/>
              </a:lnSpc>
              <a:spcBef>
                <a:spcPts val="0"/>
              </a:spcBef>
              <a:spcAft>
                <a:spcPts val="0"/>
              </a:spcAft>
              <a:buClr>
                <a:srgbClr val="CE6B28"/>
              </a:buClr>
              <a:buSzPct val="150000"/>
              <a:buFont typeface="Arial" panose="020B0604020202020204" pitchFamily="34" charset="0"/>
              <a:buNone/>
              <a:tabLst/>
              <a:defRPr/>
            </a:pPr>
            <a:r>
              <a:rPr lang="en-GB" sz="1200" b="1" dirty="0" smtClean="0"/>
              <a:t>Controlled human infection</a:t>
            </a:r>
            <a:r>
              <a:rPr lang="en-GB" sz="1200" b="1" baseline="0" dirty="0" smtClean="0"/>
              <a:t> models can be used to do this</a:t>
            </a:r>
          </a:p>
          <a:p>
            <a:pPr marL="0" marR="0" lvl="0" indent="0" algn="l" defTabSz="457164" rtl="0" eaLnBrk="1" fontAlgn="auto" latinLnBrk="0" hangingPunct="1">
              <a:lnSpc>
                <a:spcPct val="100000"/>
              </a:lnSpc>
              <a:spcBef>
                <a:spcPts val="0"/>
              </a:spcBef>
              <a:spcAft>
                <a:spcPts val="0"/>
              </a:spcAft>
              <a:buClr>
                <a:srgbClr val="CE6B28"/>
              </a:buClr>
              <a:buSzPct val="150000"/>
              <a:buFont typeface="Arial" panose="020B0604020202020204" pitchFamily="34" charset="0"/>
              <a:buNone/>
              <a:tabLst/>
              <a:defRPr/>
            </a:pPr>
            <a:endParaRPr lang="en-GB" sz="1200" b="1" baseline="0" dirty="0" smtClean="0"/>
          </a:p>
          <a:p>
            <a:pPr marL="0" marR="0" lvl="0" indent="0" algn="l" defTabSz="457164" rtl="0" eaLnBrk="1" fontAlgn="auto" latinLnBrk="0" hangingPunct="1">
              <a:lnSpc>
                <a:spcPct val="100000"/>
              </a:lnSpc>
              <a:spcBef>
                <a:spcPts val="0"/>
              </a:spcBef>
              <a:spcAft>
                <a:spcPts val="0"/>
              </a:spcAft>
              <a:buClrTx/>
              <a:buSzTx/>
              <a:buFontTx/>
              <a:buNone/>
              <a:tabLst/>
              <a:defRPr/>
            </a:pPr>
            <a:r>
              <a:rPr lang="en-GB" sz="1200" b="1" dirty="0" smtClean="0"/>
              <a:t>But</a:t>
            </a:r>
            <a:r>
              <a:rPr lang="en-GB" sz="1200" b="1" baseline="0" dirty="0" smtClean="0"/>
              <a:t> can also gain a greater understanding of fundamental biology from these models </a:t>
            </a:r>
          </a:p>
          <a:p>
            <a:pPr marL="0" marR="0" lvl="0" indent="0" algn="l" defTabSz="457164" rtl="0" eaLnBrk="1" fontAlgn="auto" latinLnBrk="0" hangingPunct="1">
              <a:lnSpc>
                <a:spcPct val="100000"/>
              </a:lnSpc>
              <a:spcBef>
                <a:spcPts val="0"/>
              </a:spcBef>
              <a:spcAft>
                <a:spcPts val="0"/>
              </a:spcAft>
              <a:buClrTx/>
              <a:buSzTx/>
              <a:buFontTx/>
              <a:buNone/>
              <a:tabLst/>
              <a:defRPr/>
            </a:pPr>
            <a:endParaRPr lang="en-GB" sz="1200" b="1" baseline="0" dirty="0" smtClean="0"/>
          </a:p>
          <a:p>
            <a:pPr marL="285786" indent="-285750">
              <a:lnSpc>
                <a:spcPct val="100000"/>
              </a:lnSpc>
              <a:spcBef>
                <a:spcPts val="0"/>
              </a:spcBef>
              <a:spcAft>
                <a:spcPts val="0"/>
              </a:spcAft>
              <a:buFont typeface="Arial" panose="020B0604020202020204" pitchFamily="34" charset="0"/>
              <a:buChar char="•"/>
            </a:pPr>
            <a:r>
              <a:rPr lang="en-GB" sz="1200" b="0" i="0" baseline="0" dirty="0" smtClean="0"/>
              <a:t>Currently very few models </a:t>
            </a:r>
            <a:r>
              <a:rPr lang="en-GB" sz="1200" b="0" i="0" dirty="0" smtClean="0"/>
              <a:t>established</a:t>
            </a:r>
            <a:r>
              <a:rPr lang="en-GB" sz="1200" b="0" i="0" baseline="0" dirty="0" smtClean="0"/>
              <a:t> in disease endemic area where target populations </a:t>
            </a:r>
            <a:r>
              <a:rPr lang="en-GB" sz="1200" b="1" i="0" baseline="0" dirty="0" smtClean="0"/>
              <a:t>are living in very different environments</a:t>
            </a:r>
            <a:r>
              <a:rPr lang="en-GB" sz="1200" b="0" i="0" baseline="0" dirty="0" smtClean="0"/>
              <a:t>. This is our focus. </a:t>
            </a:r>
          </a:p>
          <a:p>
            <a:pPr marL="285786" indent="-285750">
              <a:lnSpc>
                <a:spcPct val="100000"/>
              </a:lnSpc>
              <a:spcBef>
                <a:spcPts val="0"/>
              </a:spcBef>
              <a:spcAft>
                <a:spcPts val="0"/>
              </a:spcAft>
              <a:buFont typeface="Arial" panose="020B0604020202020204" pitchFamily="34" charset="0"/>
              <a:buChar char="•"/>
            </a:pPr>
            <a:r>
              <a:rPr lang="en-GB" sz="1200" baseline="0" dirty="0" smtClean="0"/>
              <a:t>Key to expanding these models is having a robust ethical and regulatory framework and strong community engagement – which we already have </a:t>
            </a:r>
            <a:r>
              <a:rPr lang="en-GB" sz="1200" dirty="0" smtClean="0"/>
              <a:t>at our </a:t>
            </a:r>
            <a:r>
              <a:rPr lang="en-GB" sz="1200" b="1" dirty="0" smtClean="0"/>
              <a:t>major</a:t>
            </a:r>
            <a:r>
              <a:rPr lang="en-GB" sz="1200" b="1" baseline="0" dirty="0" smtClean="0"/>
              <a:t> overseas </a:t>
            </a:r>
            <a:r>
              <a:rPr lang="en-GB" sz="1200" b="1" baseline="0" dirty="0" err="1" smtClean="0"/>
              <a:t>programes</a:t>
            </a:r>
            <a:r>
              <a:rPr lang="en-GB" sz="1200" dirty="0" smtClean="0"/>
              <a:t>. </a:t>
            </a:r>
          </a:p>
          <a:p>
            <a:pPr marL="285750" indent="-285750">
              <a:lnSpc>
                <a:spcPct val="100000"/>
              </a:lnSpc>
              <a:spcBef>
                <a:spcPts val="0"/>
              </a:spcBef>
              <a:spcAft>
                <a:spcPts val="0"/>
              </a:spcAft>
              <a:buFont typeface="Arial" panose="020B0604020202020204" pitchFamily="34" charset="0"/>
              <a:buChar char="•"/>
            </a:pPr>
            <a:r>
              <a:rPr lang="en-GB" sz="1200" dirty="0" smtClean="0"/>
              <a:t>Really strong position to support these models in </a:t>
            </a:r>
            <a:r>
              <a:rPr lang="en-GB" sz="1200" b="1" u="sng" dirty="0" smtClean="0"/>
              <a:t>disease endemic </a:t>
            </a:r>
            <a:r>
              <a:rPr lang="en-GB" sz="1200" dirty="0" smtClean="0"/>
              <a:t>areas.</a:t>
            </a:r>
          </a:p>
          <a:p>
            <a:pPr marL="285750" indent="-285750">
              <a:lnSpc>
                <a:spcPct val="100000"/>
              </a:lnSpc>
              <a:spcBef>
                <a:spcPts val="0"/>
              </a:spcBef>
              <a:spcAft>
                <a:spcPts val="0"/>
              </a:spcAft>
              <a:buFont typeface="Arial" panose="020B0604020202020204" pitchFamily="34" charset="0"/>
              <a:buChar char="•"/>
            </a:pPr>
            <a:endParaRPr lang="en-GB" sz="1200" b="1" dirty="0" smtClean="0"/>
          </a:p>
          <a:p>
            <a:pPr marL="0" marR="0" lvl="0" indent="0" algn="l" defTabSz="457164" rtl="0" eaLnBrk="1" fontAlgn="auto" latinLnBrk="0" hangingPunct="1">
              <a:lnSpc>
                <a:spcPct val="100000"/>
              </a:lnSpc>
              <a:spcBef>
                <a:spcPts val="0"/>
              </a:spcBef>
              <a:spcAft>
                <a:spcPts val="0"/>
              </a:spcAft>
              <a:buClr>
                <a:srgbClr val="CE6B28"/>
              </a:buClr>
              <a:buSzPct val="150000"/>
              <a:buFontTx/>
              <a:buNone/>
              <a:tabLst/>
              <a:defRPr/>
            </a:pPr>
            <a:r>
              <a:rPr lang="en-GB" sz="1400" b="1" dirty="0" smtClean="0"/>
              <a:t>Our objectives are ….</a:t>
            </a:r>
            <a:endParaRPr lang="en-GB" sz="900" b="1" dirty="0" smtClean="0"/>
          </a:p>
          <a:p>
            <a:endParaRPr lang="en-GB" sz="1400" dirty="0"/>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35534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07" rtl="0" eaLnBrk="1" fontAlgn="auto" latinLnBrk="0" hangingPunct="1">
              <a:lnSpc>
                <a:spcPct val="100000"/>
              </a:lnSpc>
              <a:spcBef>
                <a:spcPts val="0"/>
              </a:spcBef>
              <a:spcAft>
                <a:spcPts val="0"/>
              </a:spcAft>
              <a:buClrTx/>
              <a:buSzTx/>
              <a:buFontTx/>
              <a:buNone/>
              <a:tabLst/>
              <a:defRPr/>
            </a:pPr>
            <a:r>
              <a:rPr lang="en-GB" sz="1200" b="1" u="sng" dirty="0" err="1" smtClean="0">
                <a:solidFill>
                  <a:srgbClr val="FF0000"/>
                </a:solidFill>
              </a:rPr>
              <a:t>Wellcome</a:t>
            </a:r>
            <a:r>
              <a:rPr lang="en-GB" sz="1200" b="1" u="sng" dirty="0" smtClean="0">
                <a:solidFill>
                  <a:srgbClr val="FF0000"/>
                </a:solidFill>
              </a:rPr>
              <a:t> CHIM strategy/why CHIM in endemic areas</a:t>
            </a:r>
          </a:p>
          <a:p>
            <a:pPr marL="0" marR="0" indent="0" algn="l" defTabSz="914107" rtl="0" eaLnBrk="1" fontAlgn="auto" latinLnBrk="0" hangingPunct="1">
              <a:lnSpc>
                <a:spcPct val="100000"/>
              </a:lnSpc>
              <a:spcBef>
                <a:spcPts val="0"/>
              </a:spcBef>
              <a:spcAft>
                <a:spcPts val="0"/>
              </a:spcAft>
              <a:buClrTx/>
              <a:buSzTx/>
              <a:buFontTx/>
              <a:buNone/>
              <a:tabLst/>
              <a:defRPr/>
            </a:pPr>
            <a:endParaRPr lang="en-GB" sz="1200" b="1" u="sng" dirty="0" smtClean="0">
              <a:solidFill>
                <a:srgbClr val="FF0000"/>
              </a:solidFill>
            </a:endParaRPr>
          </a:p>
          <a:p>
            <a:pPr marL="0" marR="0" indent="0" algn="l" defTabSz="914107"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CHIM are high risk-high reward studies which have the potential to rapidly advance vaccine design and development, particularly if they can be moved to more representative populations as described in the Vaccines Strategy (Nov 2016). This requires a holistic and coordinated approach to expansion: ethics and regulatory strengthening, sharing of data and learnings and global harmonization, which can be fast-tracked through </a:t>
            </a:r>
            <a:r>
              <a:rPr lang="en-GB" sz="1200" b="0" i="0" u="none" strike="noStrike" kern="1200" baseline="0" dirty="0" err="1" smtClean="0">
                <a:solidFill>
                  <a:schemeClr val="tx1"/>
                </a:solidFill>
                <a:latin typeface="+mn-lt"/>
                <a:ea typeface="+mn-ea"/>
                <a:cs typeface="+mn-cs"/>
              </a:rPr>
              <a:t>Wellcome</a:t>
            </a:r>
            <a:r>
              <a:rPr lang="en-GB" sz="1200" b="0" i="0" u="none" strike="noStrike" kern="1200" baseline="0" dirty="0" smtClean="0">
                <a:solidFill>
                  <a:schemeClr val="tx1"/>
                </a:solidFill>
                <a:latin typeface="+mn-lt"/>
                <a:ea typeface="+mn-ea"/>
                <a:cs typeface="+mn-cs"/>
              </a:rPr>
              <a:t> if we take a more proactive and directed approach as outlined above. We believe the most effective route to expansion in the first instance for </a:t>
            </a:r>
            <a:r>
              <a:rPr lang="en-GB" sz="1200" b="0" i="0" u="none" strike="noStrike" kern="1200" baseline="0" dirty="0" err="1" smtClean="0">
                <a:solidFill>
                  <a:schemeClr val="tx1"/>
                </a:solidFill>
                <a:latin typeface="+mn-lt"/>
                <a:ea typeface="+mn-ea"/>
                <a:cs typeface="+mn-cs"/>
              </a:rPr>
              <a:t>Wellcome</a:t>
            </a:r>
            <a:r>
              <a:rPr lang="en-GB" sz="1200" b="0" i="0" u="none" strike="noStrike" kern="1200" baseline="0" dirty="0" smtClean="0">
                <a:solidFill>
                  <a:schemeClr val="tx1"/>
                </a:solidFill>
                <a:latin typeface="+mn-lt"/>
                <a:ea typeface="+mn-ea"/>
                <a:cs typeface="+mn-cs"/>
              </a:rPr>
              <a:t> is through direct engagement with </a:t>
            </a:r>
            <a:r>
              <a:rPr lang="en-GB" sz="1200" b="0" i="0" u="none" strike="noStrike" kern="1200" baseline="0" dirty="0" err="1" smtClean="0">
                <a:solidFill>
                  <a:schemeClr val="tx1"/>
                </a:solidFill>
                <a:latin typeface="+mn-lt"/>
                <a:ea typeface="+mn-ea"/>
                <a:cs typeface="+mn-cs"/>
              </a:rPr>
              <a:t>Wellcome’s</a:t>
            </a:r>
            <a:r>
              <a:rPr lang="en-GB" sz="1200" b="0" i="0" u="none" strike="noStrike" kern="1200" baseline="0" dirty="0" smtClean="0">
                <a:solidFill>
                  <a:schemeClr val="tx1"/>
                </a:solidFill>
                <a:latin typeface="+mn-lt"/>
                <a:ea typeface="+mn-ea"/>
                <a:cs typeface="+mn-cs"/>
              </a:rPr>
              <a:t> MOPs – they have clinical expertise, ethical and regulatory oversight and are embedded in their communities, all key to the success. A managed and closed call demonstrates to them and the community that this is more than business-as-usual </a:t>
            </a:r>
            <a:r>
              <a:rPr lang="en-GB" sz="1200" b="0" i="0" u="none" strike="noStrike" kern="1200" baseline="0" dirty="0" err="1" smtClean="0">
                <a:solidFill>
                  <a:schemeClr val="tx1"/>
                </a:solidFill>
                <a:latin typeface="+mn-lt"/>
                <a:ea typeface="+mn-ea"/>
                <a:cs typeface="+mn-cs"/>
              </a:rPr>
              <a:t>Wellcome</a:t>
            </a:r>
            <a:r>
              <a:rPr lang="en-GB" sz="1200" b="0" i="0" u="none" strike="noStrike" kern="1200" baseline="0" dirty="0" smtClean="0">
                <a:solidFill>
                  <a:schemeClr val="tx1"/>
                </a:solidFill>
                <a:latin typeface="+mn-lt"/>
                <a:ea typeface="+mn-ea"/>
                <a:cs typeface="+mn-cs"/>
              </a:rPr>
              <a:t> funding, enabling us to develop our relationship with them in this area and build programs with the highest chance of success. This is also an opportunity for </a:t>
            </a:r>
            <a:r>
              <a:rPr lang="en-GB" sz="1200" b="0" i="0" u="none" strike="noStrike" kern="1200" baseline="0" dirty="0" err="1" smtClean="0">
                <a:solidFill>
                  <a:schemeClr val="tx1"/>
                </a:solidFill>
                <a:latin typeface="+mn-lt"/>
                <a:ea typeface="+mn-ea"/>
                <a:cs typeface="+mn-cs"/>
              </a:rPr>
              <a:t>Wellcome</a:t>
            </a:r>
            <a:r>
              <a:rPr lang="en-GB" sz="1200" b="0" i="0" u="none" strike="noStrike" kern="1200" baseline="0" dirty="0" smtClean="0">
                <a:solidFill>
                  <a:schemeClr val="tx1"/>
                </a:solidFill>
                <a:latin typeface="+mn-lt"/>
                <a:ea typeface="+mn-ea"/>
                <a:cs typeface="+mn-cs"/>
              </a:rPr>
              <a:t> to expand the MOPs capabilities and add value to other </a:t>
            </a:r>
            <a:r>
              <a:rPr lang="en-GB" sz="1200" b="0" i="0" u="none" strike="noStrike" kern="1200" baseline="0" dirty="0" err="1" smtClean="0">
                <a:solidFill>
                  <a:schemeClr val="tx1"/>
                </a:solidFill>
                <a:latin typeface="+mn-lt"/>
                <a:ea typeface="+mn-ea"/>
                <a:cs typeface="+mn-cs"/>
              </a:rPr>
              <a:t>Wellcome</a:t>
            </a:r>
            <a:r>
              <a:rPr lang="en-GB" sz="1200" b="0" i="0" u="none" strike="noStrike" kern="1200" baseline="0" dirty="0" smtClean="0">
                <a:solidFill>
                  <a:schemeClr val="tx1"/>
                </a:solidFill>
                <a:latin typeface="+mn-lt"/>
                <a:ea typeface="+mn-ea"/>
                <a:cs typeface="+mn-cs"/>
              </a:rPr>
              <a:t> activities including data sharing platforms, international engagement and product development via Innovations and the Hilleman Laboratories, achieved best through a more managed and hands-on process. </a:t>
            </a:r>
          </a:p>
          <a:p>
            <a:pPr marL="0" marR="0" indent="0" algn="l" defTabSz="914107"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pPr marL="223172" indent="-223172" defTabSz="357073">
              <a:buFont typeface="Arial" panose="020B0604020202020204" pitchFamily="34" charset="0"/>
              <a:buChar char="•"/>
            </a:pPr>
            <a:r>
              <a:rPr lang="en-GB" sz="1400" b="1" dirty="0" smtClean="0">
                <a:solidFill>
                  <a:srgbClr val="003170"/>
                </a:solidFill>
              </a:rPr>
              <a:t>Funding for studies:</a:t>
            </a:r>
          </a:p>
          <a:p>
            <a:pPr marL="624878" lvl="1" indent="-267805" defTabSz="357073">
              <a:buFont typeface="Courier New" panose="02070309020205020404" pitchFamily="49" charset="0"/>
              <a:buChar char="o"/>
            </a:pPr>
            <a:r>
              <a:rPr lang="en-GB" dirty="0" smtClean="0">
                <a:solidFill>
                  <a:srgbClr val="003170"/>
                </a:solidFill>
              </a:rPr>
              <a:t>Due to the complex nature of these studies including the need for robust engagement, and the capacity that needs to be built in endemic areas, we will be starting small and working with organisations we know well, but may expand out over the coming years.</a:t>
            </a:r>
          </a:p>
          <a:p>
            <a:pPr marL="0" marR="0" indent="0" algn="l" defTabSz="914107"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107" rtl="0" eaLnBrk="1" fontAlgn="auto" latinLnBrk="0" hangingPunct="1">
              <a:lnSpc>
                <a:spcPct val="100000"/>
              </a:lnSpc>
              <a:spcBef>
                <a:spcPts val="0"/>
              </a:spcBef>
              <a:spcAft>
                <a:spcPts val="0"/>
              </a:spcAft>
              <a:buClrTx/>
              <a:buSzTx/>
              <a:buFontTx/>
              <a:buNone/>
              <a:tabLst/>
              <a:defRPr/>
            </a:pPr>
            <a:endParaRPr lang="en-GB" dirty="0" smtClean="0"/>
          </a:p>
          <a:p>
            <a:pPr marL="0" indent="0">
              <a:buFontTx/>
              <a:buNone/>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30274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551715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Despite the scientific importance of these studies, there is limited bioethical discussion and guidance to assist stakeholders, including funders, institutional review boards, ethics review committees and researchers, in considering different issues raised by research that involves purposefully infecting healthy volunteers. One way </a:t>
            </a:r>
            <a:r>
              <a:rPr lang="en-GB" sz="1200" kern="1200" dirty="0" err="1" smtClean="0">
                <a:solidFill>
                  <a:schemeClr val="tx1"/>
                </a:solidFill>
                <a:effectLst/>
                <a:latin typeface="+mn-lt"/>
                <a:ea typeface="+mn-ea"/>
                <a:cs typeface="+mn-cs"/>
              </a:rPr>
              <a:t>Wellcome</a:t>
            </a:r>
            <a:r>
              <a:rPr lang="en-GB" sz="1200" kern="1200" dirty="0" smtClean="0">
                <a:solidFill>
                  <a:schemeClr val="tx1"/>
                </a:solidFill>
                <a:effectLst/>
                <a:latin typeface="+mn-lt"/>
                <a:ea typeface="+mn-ea"/>
                <a:cs typeface="+mn-cs"/>
              </a:rPr>
              <a:t> is addressing this is through the support of a comparative review of previous CHIM studies taking place in a variety of contexts, to identify different ethical and regulatory challenges that may have arisen. This will provide evidence to support the development and implementation of an ethical framework for considering CHIM. </a:t>
            </a:r>
          </a:p>
          <a:p>
            <a:endParaRPr lang="en-GB" sz="1200" kern="1200" dirty="0" smtClean="0">
              <a:solidFill>
                <a:schemeClr val="tx1"/>
              </a:solidFill>
              <a:effectLst/>
              <a:latin typeface="+mn-lt"/>
              <a:ea typeface="+mn-ea"/>
              <a:cs typeface="+mn-cs"/>
            </a:endParaRPr>
          </a:p>
          <a:p>
            <a:pPr marL="0" marR="0" indent="0" algn="l" defTabSz="914107" rtl="0" eaLnBrk="1" fontAlgn="auto" latinLnBrk="0" hangingPunct="1">
              <a:lnSpc>
                <a:spcPct val="100000"/>
              </a:lnSpc>
              <a:spcBef>
                <a:spcPts val="0"/>
              </a:spcBef>
              <a:spcAft>
                <a:spcPts val="0"/>
              </a:spcAft>
              <a:buClrTx/>
              <a:buSzTx/>
              <a:buFontTx/>
              <a:buNone/>
              <a:tabLst/>
              <a:defRPr/>
            </a:pPr>
            <a:r>
              <a:rPr lang="en-GB" sz="1200" dirty="0" smtClean="0"/>
              <a:t>Ethical and regulatory challenges and issues faced by previous CHIM studies in disease-endemic countries (Gabon, Tanzania, Kenya and Thailand etc.) in order to support the development of ethical guidelines around CHIM</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9F813-9AFC-964D-A8FB-CF21BEE11BA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30274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07"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addition, sponsors of scientific research have a responsibility to support innovation that promotes and sustains the public good. As funders, we have recognised the need to establish a set of standards and guiding principles for CHIM, to safeguard volunteers and the field of CHIM as a whole, whilst maximising the value of the research. Such alignment on principles among stakeholders will support decision making in order to minimize potential risks, avert preventable harm, and earn the confidence and support of the public. Principles serve as a moral compass, so that only the highest quality research endeavours consistent with the best practice guidance and standards set by the scientific community will be supported. </a:t>
            </a:r>
          </a:p>
          <a:p>
            <a:endParaRPr lang="en-GB" dirty="0"/>
          </a:p>
        </p:txBody>
      </p:sp>
      <p:sp>
        <p:nvSpPr>
          <p:cNvPr id="4" name="Slide Number Placeholder 3"/>
          <p:cNvSpPr>
            <a:spLocks noGrp="1"/>
          </p:cNvSpPr>
          <p:nvPr>
            <p:ph type="sldNum" sz="quarter" idx="10"/>
          </p:nvPr>
        </p:nvSpPr>
        <p:spPr/>
        <p:txBody>
          <a:bodyPr/>
          <a:lstStyle/>
          <a:p>
            <a:fld id="{1AC145A6-1615-4531-BDE3-DBC264A87E76}" type="slidenum">
              <a:rPr lang="en-GB" smtClean="0"/>
              <a:t>10</a:t>
            </a:fld>
            <a:endParaRPr lang="en-GB"/>
          </a:p>
        </p:txBody>
      </p:sp>
    </p:spTree>
    <p:extLst>
      <p:ext uri="{BB962C8B-B14F-4D97-AF65-F5344CB8AC3E}">
        <p14:creationId xmlns:p14="http://schemas.microsoft.com/office/powerpoint/2010/main" val="4206228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2" y="2914650"/>
            <a:ext cx="6400800" cy="1314450"/>
          </a:xfrm>
        </p:spPr>
        <p:txBody>
          <a:bodyPr/>
          <a:lstStyle>
            <a:lvl1pPr marL="0" indent="0" algn="ctr">
              <a:buNone/>
              <a:defRPr>
                <a:solidFill>
                  <a:schemeClr val="tx1">
                    <a:tint val="75000"/>
                  </a:schemeClr>
                </a:solidFill>
              </a:defRPr>
            </a:lvl1pPr>
            <a:lvl2pPr marL="457025" indent="0" algn="ctr">
              <a:buNone/>
              <a:defRPr>
                <a:solidFill>
                  <a:schemeClr val="tx1">
                    <a:tint val="75000"/>
                  </a:schemeClr>
                </a:solidFill>
              </a:defRPr>
            </a:lvl2pPr>
            <a:lvl3pPr marL="914049" indent="0" algn="ctr">
              <a:buNone/>
              <a:defRPr>
                <a:solidFill>
                  <a:schemeClr val="tx1">
                    <a:tint val="75000"/>
                  </a:schemeClr>
                </a:solidFill>
              </a:defRPr>
            </a:lvl3pPr>
            <a:lvl4pPr marL="1371072" indent="0" algn="ctr">
              <a:buNone/>
              <a:defRPr>
                <a:solidFill>
                  <a:schemeClr val="tx1">
                    <a:tint val="75000"/>
                  </a:schemeClr>
                </a:solidFill>
              </a:defRPr>
            </a:lvl4pPr>
            <a:lvl5pPr marL="1828098" indent="0" algn="ctr">
              <a:buNone/>
              <a:defRPr>
                <a:solidFill>
                  <a:schemeClr val="tx1">
                    <a:tint val="75000"/>
                  </a:schemeClr>
                </a:solidFill>
              </a:defRPr>
            </a:lvl5pPr>
            <a:lvl6pPr marL="2285122" indent="0" algn="ctr">
              <a:buNone/>
              <a:defRPr>
                <a:solidFill>
                  <a:schemeClr val="tx1">
                    <a:tint val="75000"/>
                  </a:schemeClr>
                </a:solidFill>
              </a:defRPr>
            </a:lvl6pPr>
            <a:lvl7pPr marL="2742149" indent="0" algn="ctr">
              <a:buNone/>
              <a:defRPr>
                <a:solidFill>
                  <a:schemeClr val="tx1">
                    <a:tint val="75000"/>
                  </a:schemeClr>
                </a:solidFill>
              </a:defRPr>
            </a:lvl7pPr>
            <a:lvl8pPr marL="3199171" indent="0" algn="ctr">
              <a:buNone/>
              <a:defRPr>
                <a:solidFill>
                  <a:schemeClr val="tx1">
                    <a:tint val="75000"/>
                  </a:schemeClr>
                </a:solidFill>
              </a:defRPr>
            </a:lvl8pPr>
            <a:lvl9pPr marL="3656196"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7C8A306-0E62-45E1-8D90-317C6FD1B85F}" type="datetimeFigureOut">
              <a:rPr lang="en-GB" smtClean="0"/>
              <a:t>28/11/2017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71866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8A306-0E62-45E1-8D90-317C6FD1B85F}" type="datetimeFigureOut">
              <a:rPr lang="en-GB" smtClean="0"/>
              <a:t>28/11/2017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298594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25" indent="0">
              <a:buNone/>
              <a:defRPr sz="1800">
                <a:solidFill>
                  <a:schemeClr val="tx1">
                    <a:tint val="75000"/>
                  </a:schemeClr>
                </a:solidFill>
              </a:defRPr>
            </a:lvl2pPr>
            <a:lvl3pPr marL="914049" indent="0">
              <a:buNone/>
              <a:defRPr sz="1600">
                <a:solidFill>
                  <a:schemeClr val="tx1">
                    <a:tint val="75000"/>
                  </a:schemeClr>
                </a:solidFill>
              </a:defRPr>
            </a:lvl3pPr>
            <a:lvl4pPr marL="1371072" indent="0">
              <a:buNone/>
              <a:defRPr sz="1400">
                <a:solidFill>
                  <a:schemeClr val="tx1">
                    <a:tint val="75000"/>
                  </a:schemeClr>
                </a:solidFill>
              </a:defRPr>
            </a:lvl4pPr>
            <a:lvl5pPr marL="1828098" indent="0">
              <a:buNone/>
              <a:defRPr sz="1400">
                <a:solidFill>
                  <a:schemeClr val="tx1">
                    <a:tint val="75000"/>
                  </a:schemeClr>
                </a:solidFill>
              </a:defRPr>
            </a:lvl5pPr>
            <a:lvl6pPr marL="2285122" indent="0">
              <a:buNone/>
              <a:defRPr sz="1400">
                <a:solidFill>
                  <a:schemeClr val="tx1">
                    <a:tint val="75000"/>
                  </a:schemeClr>
                </a:solidFill>
              </a:defRPr>
            </a:lvl6pPr>
            <a:lvl7pPr marL="2742149" indent="0">
              <a:buNone/>
              <a:defRPr sz="1400">
                <a:solidFill>
                  <a:schemeClr val="tx1">
                    <a:tint val="75000"/>
                  </a:schemeClr>
                </a:solidFill>
              </a:defRPr>
            </a:lvl7pPr>
            <a:lvl8pPr marL="3199171" indent="0">
              <a:buNone/>
              <a:defRPr sz="1400">
                <a:solidFill>
                  <a:schemeClr val="tx1">
                    <a:tint val="75000"/>
                  </a:schemeClr>
                </a:solidFill>
              </a:defRPr>
            </a:lvl8pPr>
            <a:lvl9pPr marL="365619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C8A306-0E62-45E1-8D90-317C6FD1B85F}" type="datetimeFigureOut">
              <a:rPr lang="en-GB" smtClean="0"/>
              <a:t>28/11/2017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362089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7C8A306-0E62-45E1-8D90-317C6FD1B85F}" type="datetimeFigureOut">
              <a:rPr lang="en-GB" smtClean="0"/>
              <a:t>28/11/2017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2274919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151336"/>
            <a:ext cx="4040188" cy="479822"/>
          </a:xfrm>
        </p:spPr>
        <p:txBody>
          <a:bodyPr anchor="b"/>
          <a:lstStyle>
            <a:lvl1pPr marL="0" indent="0">
              <a:buNone/>
              <a:defRPr sz="2400" b="1"/>
            </a:lvl1pPr>
            <a:lvl2pPr marL="457025" indent="0">
              <a:buNone/>
              <a:defRPr sz="2000" b="1"/>
            </a:lvl2pPr>
            <a:lvl3pPr marL="914049" indent="0">
              <a:buNone/>
              <a:defRPr sz="1800" b="1"/>
            </a:lvl3pPr>
            <a:lvl4pPr marL="1371072" indent="0">
              <a:buNone/>
              <a:defRPr sz="1600" b="1"/>
            </a:lvl4pPr>
            <a:lvl5pPr marL="1828098" indent="0">
              <a:buNone/>
              <a:defRPr sz="1600" b="1"/>
            </a:lvl5pPr>
            <a:lvl6pPr marL="2285122" indent="0">
              <a:buNone/>
              <a:defRPr sz="1600" b="1"/>
            </a:lvl6pPr>
            <a:lvl7pPr marL="2742149" indent="0">
              <a:buNone/>
              <a:defRPr sz="1600" b="1"/>
            </a:lvl7pPr>
            <a:lvl8pPr marL="3199171" indent="0">
              <a:buNone/>
              <a:defRPr sz="1600" b="1"/>
            </a:lvl8pPr>
            <a:lvl9pPr marL="36561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2" y="1151336"/>
            <a:ext cx="4041775" cy="479822"/>
          </a:xfrm>
        </p:spPr>
        <p:txBody>
          <a:bodyPr anchor="b"/>
          <a:lstStyle>
            <a:lvl1pPr marL="0" indent="0">
              <a:buNone/>
              <a:defRPr sz="2400" b="1"/>
            </a:lvl1pPr>
            <a:lvl2pPr marL="457025" indent="0">
              <a:buNone/>
              <a:defRPr sz="2000" b="1"/>
            </a:lvl2pPr>
            <a:lvl3pPr marL="914049" indent="0">
              <a:buNone/>
              <a:defRPr sz="1800" b="1"/>
            </a:lvl3pPr>
            <a:lvl4pPr marL="1371072" indent="0">
              <a:buNone/>
              <a:defRPr sz="1600" b="1"/>
            </a:lvl4pPr>
            <a:lvl5pPr marL="1828098" indent="0">
              <a:buNone/>
              <a:defRPr sz="1600" b="1"/>
            </a:lvl5pPr>
            <a:lvl6pPr marL="2285122" indent="0">
              <a:buNone/>
              <a:defRPr sz="1600" b="1"/>
            </a:lvl6pPr>
            <a:lvl7pPr marL="2742149" indent="0">
              <a:buNone/>
              <a:defRPr sz="1600" b="1"/>
            </a:lvl7pPr>
            <a:lvl8pPr marL="3199171" indent="0">
              <a:buNone/>
              <a:defRPr sz="1600" b="1"/>
            </a:lvl8pPr>
            <a:lvl9pPr marL="36561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7C8A306-0E62-45E1-8D90-317C6FD1B85F}" type="datetimeFigureOut">
              <a:rPr lang="en-GB" smtClean="0"/>
              <a:t>28/11/2017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2448103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7C8A306-0E62-45E1-8D90-317C6FD1B85F}" type="datetimeFigureOut">
              <a:rPr lang="en-GB" smtClean="0"/>
              <a:t>28/11/2017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14243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8A306-0E62-45E1-8D90-317C6FD1B85F}" type="datetimeFigureOut">
              <a:rPr lang="en-GB" smtClean="0"/>
              <a:t>28/11/2017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3335488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04788"/>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7" y="1076332"/>
            <a:ext cx="3008313" cy="3518297"/>
          </a:xfrm>
        </p:spPr>
        <p:txBody>
          <a:bodyPr/>
          <a:lstStyle>
            <a:lvl1pPr marL="0" indent="0">
              <a:buNone/>
              <a:defRPr sz="1400"/>
            </a:lvl1pPr>
            <a:lvl2pPr marL="457025" indent="0">
              <a:buNone/>
              <a:defRPr sz="1200"/>
            </a:lvl2pPr>
            <a:lvl3pPr marL="914049" indent="0">
              <a:buNone/>
              <a:defRPr sz="1000"/>
            </a:lvl3pPr>
            <a:lvl4pPr marL="1371072" indent="0">
              <a:buNone/>
              <a:defRPr sz="900"/>
            </a:lvl4pPr>
            <a:lvl5pPr marL="1828098" indent="0">
              <a:buNone/>
              <a:defRPr sz="900"/>
            </a:lvl5pPr>
            <a:lvl6pPr marL="2285122" indent="0">
              <a:buNone/>
              <a:defRPr sz="900"/>
            </a:lvl6pPr>
            <a:lvl7pPr marL="2742149" indent="0">
              <a:buNone/>
              <a:defRPr sz="900"/>
            </a:lvl7pPr>
            <a:lvl8pPr marL="3199171" indent="0">
              <a:buNone/>
              <a:defRPr sz="900"/>
            </a:lvl8pPr>
            <a:lvl9pPr marL="36561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C8A306-0E62-45E1-8D90-317C6FD1B85F}" type="datetimeFigureOut">
              <a:rPr lang="en-GB" smtClean="0"/>
              <a:t>28/11/2017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2816774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025" indent="0">
              <a:buNone/>
              <a:defRPr sz="2800"/>
            </a:lvl2pPr>
            <a:lvl3pPr marL="914049" indent="0">
              <a:buNone/>
              <a:defRPr sz="2400"/>
            </a:lvl3pPr>
            <a:lvl4pPr marL="1371072" indent="0">
              <a:buNone/>
              <a:defRPr sz="2000"/>
            </a:lvl4pPr>
            <a:lvl5pPr marL="1828098" indent="0">
              <a:buNone/>
              <a:defRPr sz="2000"/>
            </a:lvl5pPr>
            <a:lvl6pPr marL="2285122" indent="0">
              <a:buNone/>
              <a:defRPr sz="2000"/>
            </a:lvl6pPr>
            <a:lvl7pPr marL="2742149" indent="0">
              <a:buNone/>
              <a:defRPr sz="2000"/>
            </a:lvl7pPr>
            <a:lvl8pPr marL="3199171" indent="0">
              <a:buNone/>
              <a:defRPr sz="2000"/>
            </a:lvl8pPr>
            <a:lvl9pPr marL="3656196" indent="0">
              <a:buNone/>
              <a:defRPr sz="2000"/>
            </a:lvl9pPr>
          </a:lstStyle>
          <a:p>
            <a:endParaRPr lang="en-GB"/>
          </a:p>
        </p:txBody>
      </p:sp>
      <p:sp>
        <p:nvSpPr>
          <p:cNvPr id="4" name="Text Placeholder 3"/>
          <p:cNvSpPr>
            <a:spLocks noGrp="1"/>
          </p:cNvSpPr>
          <p:nvPr>
            <p:ph type="body" sz="half" idx="2"/>
          </p:nvPr>
        </p:nvSpPr>
        <p:spPr>
          <a:xfrm>
            <a:off x="1792288" y="4025509"/>
            <a:ext cx="5486400" cy="603647"/>
          </a:xfrm>
        </p:spPr>
        <p:txBody>
          <a:bodyPr/>
          <a:lstStyle>
            <a:lvl1pPr marL="0" indent="0">
              <a:buNone/>
              <a:defRPr sz="1400"/>
            </a:lvl1pPr>
            <a:lvl2pPr marL="457025" indent="0">
              <a:buNone/>
              <a:defRPr sz="1200"/>
            </a:lvl2pPr>
            <a:lvl3pPr marL="914049" indent="0">
              <a:buNone/>
              <a:defRPr sz="1000"/>
            </a:lvl3pPr>
            <a:lvl4pPr marL="1371072" indent="0">
              <a:buNone/>
              <a:defRPr sz="900"/>
            </a:lvl4pPr>
            <a:lvl5pPr marL="1828098" indent="0">
              <a:buNone/>
              <a:defRPr sz="900"/>
            </a:lvl5pPr>
            <a:lvl6pPr marL="2285122" indent="0">
              <a:buNone/>
              <a:defRPr sz="900"/>
            </a:lvl6pPr>
            <a:lvl7pPr marL="2742149" indent="0">
              <a:buNone/>
              <a:defRPr sz="900"/>
            </a:lvl7pPr>
            <a:lvl8pPr marL="3199171" indent="0">
              <a:buNone/>
              <a:defRPr sz="900"/>
            </a:lvl8pPr>
            <a:lvl9pPr marL="36561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C8A306-0E62-45E1-8D90-317C6FD1B85F}" type="datetimeFigureOut">
              <a:rPr lang="en-GB" smtClean="0"/>
              <a:t>28/11/2017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329544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8A306-0E62-45E1-8D90-317C6FD1B85F}" type="datetimeFigureOut">
              <a:rPr lang="en-GB" smtClean="0"/>
              <a:t>28/11/2017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864235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8A306-0E62-45E1-8D90-317C6FD1B85F}" type="datetimeFigureOut">
              <a:rPr lang="en-GB" smtClean="0"/>
              <a:t>28/11/2017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8F6DA3-CA10-41AF-8030-DB39BE9F14F8}" type="slidenum">
              <a:rPr lang="en-GB" smtClean="0"/>
              <a:t>‹#›</a:t>
            </a:fld>
            <a:endParaRPr lang="en-GB"/>
          </a:p>
        </p:txBody>
      </p:sp>
    </p:spTree>
    <p:extLst>
      <p:ext uri="{BB962C8B-B14F-4D97-AF65-F5344CB8AC3E}">
        <p14:creationId xmlns:p14="http://schemas.microsoft.com/office/powerpoint/2010/main" val="2311697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ease read this first">
    <p:bg>
      <p:bgPr>
        <a:solidFill>
          <a:schemeClr val="bg2"/>
        </a:solidFill>
        <a:effectLst/>
      </p:bgPr>
    </p:bg>
    <p:spTree>
      <p:nvGrpSpPr>
        <p:cNvPr id="1" name=""/>
        <p:cNvGrpSpPr/>
        <p:nvPr/>
      </p:nvGrpSpPr>
      <p:grpSpPr>
        <a:xfrm>
          <a:off x="0" y="0"/>
          <a:ext cx="0" cy="0"/>
          <a:chOff x="0" y="0"/>
          <a:chExt cx="0" cy="0"/>
        </a:xfrm>
      </p:grpSpPr>
      <p:sp>
        <p:nvSpPr>
          <p:cNvPr id="5" name="Rectangle 4"/>
          <p:cNvSpPr/>
          <p:nvPr userDrawn="1"/>
        </p:nvSpPr>
        <p:spPr>
          <a:xfrm>
            <a:off x="423117" y="2077584"/>
            <a:ext cx="8360414" cy="2669129"/>
          </a:xfrm>
          <a:prstGeom prst="rect">
            <a:avLst/>
          </a:prstGeom>
        </p:spPr>
        <p:txBody>
          <a:bodyPr wrap="square" lIns="71406" tIns="35702" rIns="71406" bIns="35702">
            <a:spAutoFit/>
          </a:bodyPr>
          <a:lstStyle/>
          <a:p>
            <a:pPr defTabSz="357027"/>
            <a:r>
              <a:rPr lang="en-US" sz="1400" dirty="0">
                <a:solidFill>
                  <a:srgbClr val="FFFFFF"/>
                </a:solidFill>
              </a:rPr>
              <a:t>Choose this template if you want the full Wellcome branding (including our new font) to display in your presentation. </a:t>
            </a:r>
            <a:endParaRPr lang="en-GB" sz="1400" dirty="0">
              <a:solidFill>
                <a:srgbClr val="FFFFFF"/>
              </a:solidFill>
            </a:endParaRPr>
          </a:p>
          <a:p>
            <a:pPr defTabSz="357027"/>
            <a:r>
              <a:rPr lang="en-GB" sz="1400" dirty="0">
                <a:solidFill>
                  <a:srgbClr val="FFFFFF"/>
                </a:solidFill>
              </a:rPr>
              <a:t> </a:t>
            </a:r>
          </a:p>
          <a:p>
            <a:pPr defTabSz="357027"/>
            <a:r>
              <a:rPr lang="en-US" sz="1400" dirty="0">
                <a:solidFill>
                  <a:srgbClr val="FFFFFF"/>
                </a:solidFill>
              </a:rPr>
              <a:t>If you are presenting on a Wellcome computer/laptop, all fonts will always work.</a:t>
            </a:r>
            <a:endParaRPr lang="en-GB" sz="1400" dirty="0">
              <a:solidFill>
                <a:srgbClr val="FFFFFF"/>
              </a:solidFill>
            </a:endParaRPr>
          </a:p>
          <a:p>
            <a:pPr defTabSz="357027"/>
            <a:r>
              <a:rPr lang="en-US" sz="1400" dirty="0">
                <a:solidFill>
                  <a:srgbClr val="FFFFFF"/>
                </a:solidFill>
              </a:rPr>
              <a:t> </a:t>
            </a:r>
            <a:endParaRPr lang="en-GB" sz="1400" dirty="0">
              <a:solidFill>
                <a:srgbClr val="FFFFFF"/>
              </a:solidFill>
            </a:endParaRPr>
          </a:p>
          <a:p>
            <a:pPr defTabSz="357027"/>
            <a:r>
              <a:rPr lang="en-US" sz="1400" dirty="0">
                <a:solidFill>
                  <a:srgbClr val="FFFFFF"/>
                </a:solidFill>
              </a:rPr>
              <a:t>If you are presenting outside Wellcome and want the font to display, you must do one of the </a:t>
            </a:r>
            <a:r>
              <a:rPr lang="en-US" sz="1400" dirty="0" smtClean="0">
                <a:solidFill>
                  <a:srgbClr val="FFFFFF"/>
                </a:solidFill>
              </a:rPr>
              <a:t>following:</a:t>
            </a:r>
            <a:endParaRPr lang="en-GB" sz="1400" dirty="0">
              <a:solidFill>
                <a:srgbClr val="FFFFFF"/>
              </a:solidFill>
            </a:endParaRPr>
          </a:p>
          <a:p>
            <a:pPr marL="267771" indent="-267771" defTabSz="357027">
              <a:buFont typeface="+mj-lt"/>
              <a:buAutoNum type="arabicPeriod"/>
            </a:pPr>
            <a:r>
              <a:rPr lang="en-US" sz="1400" dirty="0">
                <a:solidFill>
                  <a:srgbClr val="FFFFFF"/>
                </a:solidFill>
              </a:rPr>
              <a:t>Present from your own laptop with the Wellcome Bold font installed (IT can help with this)</a:t>
            </a:r>
            <a:endParaRPr lang="en-GB" sz="1400" dirty="0">
              <a:solidFill>
                <a:srgbClr val="FFFFFF"/>
              </a:solidFill>
            </a:endParaRPr>
          </a:p>
          <a:p>
            <a:pPr marL="267771" indent="-267771" defTabSz="357027">
              <a:buFont typeface="+mj-lt"/>
              <a:buAutoNum type="arabicPeriod"/>
            </a:pPr>
            <a:r>
              <a:rPr lang="en-US" sz="1400" dirty="0">
                <a:solidFill>
                  <a:srgbClr val="FFFFFF"/>
                </a:solidFill>
              </a:rPr>
              <a:t>Supply the Wellcome Bold font to your destination computer for uploading (the font file is available from the Communications SharePoint site on </a:t>
            </a:r>
            <a:r>
              <a:rPr lang="en-US" sz="1400" dirty="0" err="1">
                <a:solidFill>
                  <a:srgbClr val="FFFFFF"/>
                </a:solidFill>
              </a:rPr>
              <a:t>Trustnet</a:t>
            </a:r>
            <a:r>
              <a:rPr lang="en-US" sz="1400" dirty="0">
                <a:solidFill>
                  <a:srgbClr val="FFFFFF"/>
                </a:solidFill>
              </a:rPr>
              <a:t>)</a:t>
            </a:r>
            <a:endParaRPr lang="en-GB" sz="1400" dirty="0">
              <a:solidFill>
                <a:srgbClr val="FFFFFF"/>
              </a:solidFill>
            </a:endParaRPr>
          </a:p>
          <a:p>
            <a:pPr marL="267771" indent="-267771" defTabSz="357027">
              <a:buFont typeface="+mj-lt"/>
              <a:buAutoNum type="arabicPeriod"/>
            </a:pPr>
            <a:r>
              <a:rPr lang="en-US" sz="1400" dirty="0">
                <a:solidFill>
                  <a:srgbClr val="FFFFFF"/>
                </a:solidFill>
              </a:rPr>
              <a:t>Save your presentation as a PDF (animations and video will not work)</a:t>
            </a:r>
            <a:endParaRPr lang="en-GB" sz="1400" dirty="0">
              <a:solidFill>
                <a:srgbClr val="FFFFFF"/>
              </a:solidFill>
            </a:endParaRPr>
          </a:p>
          <a:p>
            <a:pPr defTabSz="357027"/>
            <a:r>
              <a:rPr lang="en-US" sz="1400" dirty="0">
                <a:solidFill>
                  <a:srgbClr val="FFFFFF"/>
                </a:solidFill>
              </a:rPr>
              <a:t> </a:t>
            </a:r>
            <a:endParaRPr lang="en-GB" sz="1400" dirty="0">
              <a:solidFill>
                <a:srgbClr val="FFFFFF"/>
              </a:solidFill>
            </a:endParaRPr>
          </a:p>
          <a:p>
            <a:pPr defTabSz="357027"/>
            <a:r>
              <a:rPr lang="en-US" sz="1400" dirty="0">
                <a:solidFill>
                  <a:srgbClr val="FFFFFF"/>
                </a:solidFill>
              </a:rPr>
              <a:t>If this doesn’t work for you, choose the </a:t>
            </a:r>
            <a:r>
              <a:rPr lang="en-US" sz="1400" dirty="0" smtClean="0">
                <a:solidFill>
                  <a:srgbClr val="FFFFFF"/>
                </a:solidFill>
              </a:rPr>
              <a:t>‘Arial’ </a:t>
            </a:r>
            <a:r>
              <a:rPr lang="en-US" sz="1400" dirty="0">
                <a:solidFill>
                  <a:srgbClr val="FFFFFF"/>
                </a:solidFill>
              </a:rPr>
              <a:t>template instead, which only uses the Arial system font.</a:t>
            </a:r>
            <a:endParaRPr lang="en-GB" sz="1400" dirty="0">
              <a:solidFill>
                <a:srgbClr val="FFFFFF"/>
              </a:solidFill>
            </a:endParaRPr>
          </a:p>
        </p:txBody>
      </p:sp>
      <p:sp>
        <p:nvSpPr>
          <p:cNvPr id="6" name="Rectangle 5"/>
          <p:cNvSpPr/>
          <p:nvPr userDrawn="1"/>
        </p:nvSpPr>
        <p:spPr>
          <a:xfrm>
            <a:off x="8651249" y="4591113"/>
            <a:ext cx="492751" cy="552389"/>
          </a:xfrm>
          <a:prstGeom prst="rect">
            <a:avLst/>
          </a:prstGeom>
          <a:solidFill>
            <a:srgbClr val="FF0F2D"/>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
        <p:nvSpPr>
          <p:cNvPr id="8" name="TextBox 7"/>
          <p:cNvSpPr txBox="1"/>
          <p:nvPr userDrawn="1"/>
        </p:nvSpPr>
        <p:spPr>
          <a:xfrm>
            <a:off x="489259" y="277846"/>
            <a:ext cx="8161989" cy="1611096"/>
          </a:xfrm>
          <a:prstGeom prst="rect">
            <a:avLst/>
          </a:prstGeom>
          <a:noFill/>
        </p:spPr>
        <p:txBody>
          <a:bodyPr wrap="square" lIns="0" tIns="0" rIns="0" bIns="0" rtlCol="0">
            <a:spAutoFit/>
          </a:bodyPr>
          <a:lstStyle/>
          <a:p>
            <a:pPr defTabSz="357027"/>
            <a:r>
              <a:rPr lang="en-US" sz="5200" dirty="0" smtClean="0">
                <a:solidFill>
                  <a:srgbClr val="FFFFFF"/>
                </a:solidFill>
                <a:latin typeface="Wellcome"/>
              </a:rPr>
              <a:t>Please read this </a:t>
            </a:r>
            <a:br>
              <a:rPr lang="en-US" sz="5200" dirty="0" smtClean="0">
                <a:solidFill>
                  <a:srgbClr val="FFFFFF"/>
                </a:solidFill>
                <a:latin typeface="Wellcome"/>
              </a:rPr>
            </a:br>
            <a:r>
              <a:rPr lang="en-US" sz="5200" dirty="0" smtClean="0">
                <a:solidFill>
                  <a:srgbClr val="FFFFFF"/>
                </a:solidFill>
                <a:latin typeface="Wellcome"/>
              </a:rPr>
              <a:t>before you begin</a:t>
            </a:r>
            <a:endParaRPr lang="en-US" sz="5200" dirty="0">
              <a:solidFill>
                <a:srgbClr val="FFFFFF"/>
              </a:solidFill>
              <a:latin typeface="Wellcome"/>
            </a:endParaRPr>
          </a:p>
        </p:txBody>
      </p:sp>
    </p:spTree>
    <p:extLst>
      <p:ext uri="{BB962C8B-B14F-4D97-AF65-F5344CB8AC3E}">
        <p14:creationId xmlns:p14="http://schemas.microsoft.com/office/powerpoint/2010/main" val="2588634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Slide (Bora Bora)">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4"/>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sp>
        <p:nvSpPr>
          <p:cNvPr id="9" name="Title 8"/>
          <p:cNvSpPr>
            <a:spLocks noGrp="1"/>
          </p:cNvSpPr>
          <p:nvPr>
            <p:ph type="title" hasCustomPrompt="1"/>
          </p:nvPr>
        </p:nvSpPr>
        <p:spPr>
          <a:xfrm>
            <a:off x="484921" y="1469858"/>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23" name="Text Placeholder 22"/>
          <p:cNvSpPr>
            <a:spLocks noGrp="1"/>
          </p:cNvSpPr>
          <p:nvPr>
            <p:ph type="body" sz="quarter" idx="12" hasCustomPrompt="1"/>
          </p:nvPr>
        </p:nvSpPr>
        <p:spPr>
          <a:xfrm>
            <a:off x="489881" y="2768336"/>
            <a:ext cx="8165481" cy="535807"/>
          </a:xfrm>
        </p:spPr>
        <p:txBody>
          <a:bodyPr anchor="t"/>
          <a:lstStyle>
            <a:lvl1pPr>
              <a:defRPr>
                <a:solidFill>
                  <a:schemeClr val="accent1"/>
                </a:solidFill>
              </a:defRPr>
            </a:lvl1pPr>
          </a:lstStyle>
          <a:p>
            <a:pPr lvl="0"/>
            <a:r>
              <a:rPr lang="en-US" dirty="0" smtClean="0"/>
              <a:t>Sub heading goes here</a:t>
            </a:r>
            <a:endParaRPr lang="en-US"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spTree>
    <p:extLst>
      <p:ext uri="{BB962C8B-B14F-4D97-AF65-F5344CB8AC3E}">
        <p14:creationId xmlns:p14="http://schemas.microsoft.com/office/powerpoint/2010/main" val="41159044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Avocado)">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4"/>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sp>
        <p:nvSpPr>
          <p:cNvPr id="12" name="Title 8"/>
          <p:cNvSpPr>
            <a:spLocks noGrp="1"/>
          </p:cNvSpPr>
          <p:nvPr>
            <p:ph type="title" hasCustomPrompt="1"/>
          </p:nvPr>
        </p:nvSpPr>
        <p:spPr>
          <a:xfrm>
            <a:off x="484921" y="1469858"/>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13" name="Text Placeholder 22"/>
          <p:cNvSpPr>
            <a:spLocks noGrp="1"/>
          </p:cNvSpPr>
          <p:nvPr>
            <p:ph type="body" sz="quarter" idx="12" hasCustomPrompt="1"/>
          </p:nvPr>
        </p:nvSpPr>
        <p:spPr>
          <a:xfrm>
            <a:off x="489881" y="2768336"/>
            <a:ext cx="8165481" cy="535807"/>
          </a:xfrm>
        </p:spPr>
        <p:txBody>
          <a:bodyPr anchor="t"/>
          <a:lstStyle>
            <a:lvl1pPr>
              <a:defRPr>
                <a:solidFill>
                  <a:schemeClr val="accent3"/>
                </a:solidFill>
              </a:defRPr>
            </a:lvl1pPr>
          </a:lstStyle>
          <a:p>
            <a:pPr lvl="0"/>
            <a:r>
              <a:rPr lang="en-US" dirty="0" smtClean="0"/>
              <a:t>Sub heading goes here</a:t>
            </a:r>
            <a:endParaRPr lang="en-US" dirty="0"/>
          </a:p>
        </p:txBody>
      </p:sp>
    </p:spTree>
    <p:extLst>
      <p:ext uri="{BB962C8B-B14F-4D97-AF65-F5344CB8AC3E}">
        <p14:creationId xmlns:p14="http://schemas.microsoft.com/office/powerpoint/2010/main" val="26449870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Amber Ale)">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4"/>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sp>
        <p:nvSpPr>
          <p:cNvPr id="12" name="Title 8"/>
          <p:cNvSpPr>
            <a:spLocks noGrp="1"/>
          </p:cNvSpPr>
          <p:nvPr>
            <p:ph type="title" hasCustomPrompt="1"/>
          </p:nvPr>
        </p:nvSpPr>
        <p:spPr>
          <a:xfrm>
            <a:off x="484921" y="1469858"/>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13" name="Text Placeholder 22"/>
          <p:cNvSpPr>
            <a:spLocks noGrp="1"/>
          </p:cNvSpPr>
          <p:nvPr>
            <p:ph type="body" sz="quarter" idx="12" hasCustomPrompt="1"/>
          </p:nvPr>
        </p:nvSpPr>
        <p:spPr>
          <a:xfrm>
            <a:off x="489881" y="2768336"/>
            <a:ext cx="8165481" cy="535807"/>
          </a:xfrm>
        </p:spPr>
        <p:txBody>
          <a:bodyPr anchor="t"/>
          <a:lstStyle>
            <a:lvl1pPr>
              <a:defRPr>
                <a:solidFill>
                  <a:srgbClr val="F07E0A"/>
                </a:solidFill>
              </a:defRPr>
            </a:lvl1pPr>
          </a:lstStyle>
          <a:p>
            <a:pPr lvl="0"/>
            <a:r>
              <a:rPr lang="en-US" dirty="0" smtClean="0"/>
              <a:t>Sub heading goes here</a:t>
            </a:r>
            <a:endParaRPr lang="en-US" dirty="0"/>
          </a:p>
        </p:txBody>
      </p:sp>
    </p:spTree>
    <p:extLst>
      <p:ext uri="{BB962C8B-B14F-4D97-AF65-F5344CB8AC3E}">
        <p14:creationId xmlns:p14="http://schemas.microsoft.com/office/powerpoint/2010/main" val="740083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Runny Yolk)">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4"/>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pic>
        <p:nvPicPr>
          <p:cNvPr id="14" name="Picture 13" descr="Wellcome Logo+strap.png"/>
          <p:cNvPicPr>
            <a:picLocks noChangeAspect="1"/>
          </p:cNvPicPr>
          <p:nvPr userDrawn="1"/>
        </p:nvPicPr>
        <p:blipFill>
          <a:blip r:embed="rId2" cstate="email">
            <a:biLevel thresh="25000"/>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sp>
        <p:nvSpPr>
          <p:cNvPr id="11" name="Title 8"/>
          <p:cNvSpPr>
            <a:spLocks noGrp="1"/>
          </p:cNvSpPr>
          <p:nvPr>
            <p:ph type="title" hasCustomPrompt="1"/>
          </p:nvPr>
        </p:nvSpPr>
        <p:spPr>
          <a:xfrm>
            <a:off x="484921" y="1469858"/>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12" name="Text Placeholder 22"/>
          <p:cNvSpPr>
            <a:spLocks noGrp="1"/>
          </p:cNvSpPr>
          <p:nvPr>
            <p:ph type="body" sz="quarter" idx="12" hasCustomPrompt="1"/>
          </p:nvPr>
        </p:nvSpPr>
        <p:spPr>
          <a:xfrm>
            <a:off x="489881" y="2768336"/>
            <a:ext cx="8165481" cy="535807"/>
          </a:xfrm>
        </p:spPr>
        <p:txBody>
          <a:bodyPr anchor="t"/>
          <a:lstStyle>
            <a:lvl1pPr>
              <a:defRPr>
                <a:solidFill>
                  <a:srgbClr val="FEC200"/>
                </a:solidFill>
              </a:defRPr>
            </a:lvl1pPr>
          </a:lstStyle>
          <a:p>
            <a:pPr lvl="0"/>
            <a:r>
              <a:rPr lang="en-US" dirty="0" smtClean="0"/>
              <a:t>Sub heading goes here</a:t>
            </a:r>
            <a:endParaRPr lang="en-US" dirty="0"/>
          </a:p>
        </p:txBody>
      </p:sp>
    </p:spTree>
    <p:extLst>
      <p:ext uri="{BB962C8B-B14F-4D97-AF65-F5344CB8AC3E}">
        <p14:creationId xmlns:p14="http://schemas.microsoft.com/office/powerpoint/2010/main" val="27241897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Slide (Rare)">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4"/>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pic>
        <p:nvPicPr>
          <p:cNvPr id="14" name="Picture 13" descr="Wellcome Logo+strap.png"/>
          <p:cNvPicPr>
            <a:picLocks noChangeAspect="1"/>
          </p:cNvPicPr>
          <p:nvPr userDrawn="1"/>
        </p:nvPicPr>
        <p:blipFill>
          <a:blip r:embed="rId2" cstate="email">
            <a:biLevel thresh="25000"/>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4919" y="0"/>
            <a:ext cx="1222838" cy="1222930"/>
          </a:xfrm>
          <a:prstGeom prst="rect">
            <a:avLst/>
          </a:prstGeom>
        </p:spPr>
      </p:pic>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sp>
        <p:nvSpPr>
          <p:cNvPr id="11" name="Title 8"/>
          <p:cNvSpPr>
            <a:spLocks noGrp="1"/>
          </p:cNvSpPr>
          <p:nvPr>
            <p:ph type="title" hasCustomPrompt="1"/>
          </p:nvPr>
        </p:nvSpPr>
        <p:spPr>
          <a:xfrm>
            <a:off x="484921" y="1469858"/>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12" name="Text Placeholder 22"/>
          <p:cNvSpPr>
            <a:spLocks noGrp="1"/>
          </p:cNvSpPr>
          <p:nvPr>
            <p:ph type="body" sz="quarter" idx="12" hasCustomPrompt="1"/>
          </p:nvPr>
        </p:nvSpPr>
        <p:spPr>
          <a:xfrm>
            <a:off x="489881" y="2768336"/>
            <a:ext cx="8165481" cy="535807"/>
          </a:xfrm>
        </p:spPr>
        <p:txBody>
          <a:bodyPr anchor="t"/>
          <a:lstStyle>
            <a:lvl1pPr>
              <a:defRPr>
                <a:solidFill>
                  <a:schemeClr val="accent5"/>
                </a:solidFill>
              </a:defRPr>
            </a:lvl1pPr>
          </a:lstStyle>
          <a:p>
            <a:pPr lvl="0"/>
            <a:r>
              <a:rPr lang="en-US" dirty="0" smtClean="0"/>
              <a:t>Sub heading goes here</a:t>
            </a:r>
            <a:endParaRPr lang="en-US" dirty="0"/>
          </a:p>
        </p:txBody>
      </p:sp>
    </p:spTree>
    <p:extLst>
      <p:ext uri="{BB962C8B-B14F-4D97-AF65-F5344CB8AC3E}">
        <p14:creationId xmlns:p14="http://schemas.microsoft.com/office/powerpoint/2010/main" val="170365780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5"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109243531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Content">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GB" dirty="0" smtClean="0"/>
              <a:t>Title here</a:t>
            </a:r>
            <a:endParaRPr lang="en-US" dirty="0"/>
          </a:p>
        </p:txBody>
      </p:sp>
      <p:sp>
        <p:nvSpPr>
          <p:cNvPr id="11" name="Content Placeholder 9"/>
          <p:cNvSpPr>
            <a:spLocks noGrp="1"/>
          </p:cNvSpPr>
          <p:nvPr>
            <p:ph sz="quarter" idx="13"/>
          </p:nvPr>
        </p:nvSpPr>
        <p:spPr>
          <a:xfrm>
            <a:off x="489260" y="1657718"/>
            <a:ext cx="8165484" cy="3057880"/>
          </a:xfrm>
        </p:spPr>
        <p:txBody>
          <a:bodyPr anchor="t" anchorCtr="0">
            <a:noAutofit/>
          </a:bodyPr>
          <a:lstStyle>
            <a:lvl1pPr marL="0" indent="0">
              <a:spcBef>
                <a:spcPts val="625"/>
              </a:spcBef>
              <a:buFont typeface="Arial"/>
              <a:buNone/>
              <a:defRPr sz="1900">
                <a:solidFill>
                  <a:schemeClr val="tx1"/>
                </a:solidFill>
              </a:defRPr>
            </a:lvl1pPr>
            <a:lvl2pPr marL="580171" indent="-223144">
              <a:spcBef>
                <a:spcPts val="625"/>
              </a:spcBef>
              <a:buFont typeface="Arial"/>
              <a:buChar char="•"/>
              <a:defRPr sz="1900">
                <a:solidFill>
                  <a:schemeClr val="tx1"/>
                </a:solidFill>
              </a:defRPr>
            </a:lvl2pPr>
            <a:lvl3pPr marL="892569" indent="-178516">
              <a:spcBef>
                <a:spcPts val="625"/>
              </a:spcBef>
              <a:buFont typeface="Arial"/>
              <a:buChar char="•"/>
              <a:defRPr sz="1900">
                <a:solidFill>
                  <a:schemeClr val="tx1"/>
                </a:solidFill>
              </a:defRPr>
            </a:lvl3pPr>
            <a:lvl4pPr marL="1249596" indent="-178516">
              <a:spcBef>
                <a:spcPts val="625"/>
              </a:spcBef>
              <a:buFont typeface="Arial"/>
              <a:buChar char="•"/>
              <a:defRPr sz="1900">
                <a:solidFill>
                  <a:schemeClr val="tx1"/>
                </a:solidFill>
              </a:defRPr>
            </a:lvl4pPr>
            <a:lvl5pPr marL="1606623" indent="-178516">
              <a:spcBef>
                <a:spcPts val="625"/>
              </a:spcBef>
              <a:buFont typeface="Arial"/>
              <a:buChar char="•"/>
              <a:defRPr sz="19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393571587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break (Bora Bora)">
    <p:bg>
      <p:bgPr>
        <a:solidFill>
          <a:schemeClr val="accent1"/>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chemeClr val="accent1"/>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2826616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ection break (Avocado)">
    <p:bg>
      <p:bgPr>
        <a:solidFill>
          <a:schemeClr val="accent3"/>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chemeClr val="accent3"/>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9116009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Section break (Amber Ale)">
    <p:bg>
      <p:bgPr>
        <a:solidFill>
          <a:srgbClr val="F07E0A"/>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rgbClr val="F07E0A"/>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213833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Section break (Runny Yolk)">
    <p:bg>
      <p:bgPr>
        <a:solidFill>
          <a:srgbClr val="FEC200"/>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rgbClr val="FEC200"/>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2505632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Section break (Rare)">
    <p:bg>
      <p:bgPr>
        <a:solidFill>
          <a:schemeClr val="accent5"/>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chemeClr val="accent5"/>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1314484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Section break (Brogues)">
    <p:bg>
      <p:bgPr>
        <a:solidFill>
          <a:schemeClr val="bg2"/>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66980" y="4770172"/>
            <a:ext cx="386943" cy="386972"/>
          </a:xfrm>
          <a:prstGeom prst="rect">
            <a:avLst/>
          </a:prstGeom>
          <a:solidFill>
            <a:schemeClr val="bg2"/>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76966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le+Content (2x Col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4921" y="507486"/>
            <a:ext cx="8169823" cy="857044"/>
          </a:xfrm>
        </p:spPr>
        <p:txBody>
          <a:bodyPr anchor="ctr">
            <a:normAutofit/>
          </a:bodyPr>
          <a:lstStyle>
            <a:lvl1pPr>
              <a:defRPr sz="4700" baseline="0">
                <a:solidFill>
                  <a:srgbClr val="60BFCE"/>
                </a:solidFill>
              </a:defRPr>
            </a:lvl1pPr>
          </a:lstStyle>
          <a:p>
            <a:r>
              <a:rPr lang="en-US" dirty="0" smtClean="0"/>
              <a:t>2 columns title</a:t>
            </a:r>
            <a:endParaRPr lang="en-US" dirty="0"/>
          </a:p>
        </p:txBody>
      </p:sp>
      <p:sp>
        <p:nvSpPr>
          <p:cNvPr id="5" name="Text Placeholder 22"/>
          <p:cNvSpPr>
            <a:spLocks noGrp="1"/>
          </p:cNvSpPr>
          <p:nvPr>
            <p:ph type="body" sz="quarter" idx="12" hasCustomPrompt="1"/>
          </p:nvPr>
        </p:nvSpPr>
        <p:spPr>
          <a:xfrm>
            <a:off x="484919" y="1657718"/>
            <a:ext cx="8156799" cy="366442"/>
          </a:xfrm>
        </p:spPr>
        <p:txBody>
          <a:bodyPr anchor="t">
            <a:normAutofit/>
          </a:bodyPr>
          <a:lstStyle>
            <a:lvl1pPr marL="0" indent="0">
              <a:spcBef>
                <a:spcPts val="781"/>
              </a:spcBef>
              <a:spcAft>
                <a:spcPts val="0"/>
              </a:spcAft>
              <a:buFont typeface="Arial"/>
              <a:buNone/>
              <a:defRPr sz="2300" b="1" baseline="0">
                <a:latin typeface="Arial"/>
                <a:cs typeface="Arial"/>
              </a:defRPr>
            </a:lvl1pPr>
          </a:lstStyle>
          <a:p>
            <a:pPr lvl="0"/>
            <a:r>
              <a:rPr lang="en-US" dirty="0" smtClean="0"/>
              <a:t>Subheading if needed (keep to one line)</a:t>
            </a:r>
          </a:p>
        </p:txBody>
      </p:sp>
      <p:sp>
        <p:nvSpPr>
          <p:cNvPr id="9" name="Text Placeholder 8"/>
          <p:cNvSpPr>
            <a:spLocks noGrp="1"/>
          </p:cNvSpPr>
          <p:nvPr>
            <p:ph type="body" sz="quarter" idx="13" hasCustomPrompt="1"/>
          </p:nvPr>
        </p:nvSpPr>
        <p:spPr>
          <a:xfrm>
            <a:off x="484925" y="2182917"/>
            <a:ext cx="3945751" cy="327438"/>
          </a:xfrm>
        </p:spPr>
        <p:txBody>
          <a:bodyPr anchor="ctr">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11" name="Text Placeholder 8"/>
          <p:cNvSpPr>
            <a:spLocks noGrp="1"/>
          </p:cNvSpPr>
          <p:nvPr>
            <p:ph type="body" sz="quarter" idx="14" hasCustomPrompt="1"/>
          </p:nvPr>
        </p:nvSpPr>
        <p:spPr>
          <a:xfrm>
            <a:off x="4691731" y="2182917"/>
            <a:ext cx="3949986" cy="327438"/>
          </a:xfrm>
        </p:spPr>
        <p:txBody>
          <a:bodyPr anchor="ctr">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Points to remember:</a:t>
            </a:r>
          </a:p>
        </p:txBody>
      </p:sp>
      <p:sp>
        <p:nvSpPr>
          <p:cNvPr id="12" name="Text Placeholder 8"/>
          <p:cNvSpPr>
            <a:spLocks noGrp="1"/>
          </p:cNvSpPr>
          <p:nvPr>
            <p:ph type="body" sz="quarter" idx="15" hasCustomPrompt="1"/>
          </p:nvPr>
        </p:nvSpPr>
        <p:spPr>
          <a:xfrm>
            <a:off x="484925" y="2634385"/>
            <a:ext cx="3945751" cy="2081214"/>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8" name="Content Placeholder 9"/>
          <p:cNvSpPr>
            <a:spLocks noGrp="1"/>
          </p:cNvSpPr>
          <p:nvPr>
            <p:ph sz="quarter" idx="17"/>
          </p:nvPr>
        </p:nvSpPr>
        <p:spPr>
          <a:xfrm>
            <a:off x="4691732" y="2634385"/>
            <a:ext cx="3963010" cy="2081213"/>
          </a:xfrm>
        </p:spPr>
        <p:txBody>
          <a:bodyPr anchor="t" anchorCtr="0">
            <a:noAutofit/>
          </a:bodyPr>
          <a:lstStyle>
            <a:lvl1pPr marL="0" indent="0">
              <a:spcBef>
                <a:spcPts val="781"/>
              </a:spcBef>
              <a:buFont typeface="Arial"/>
              <a:buNone/>
              <a:defRPr sz="1900">
                <a:solidFill>
                  <a:schemeClr val="tx1"/>
                </a:solidFill>
              </a:defRPr>
            </a:lvl1pPr>
            <a:lvl2pPr marL="580171" indent="-223144">
              <a:spcBef>
                <a:spcPts val="781"/>
              </a:spcBef>
              <a:buFont typeface="Arial"/>
              <a:buChar char="•"/>
              <a:defRPr sz="1900">
                <a:solidFill>
                  <a:schemeClr val="tx1"/>
                </a:solidFill>
              </a:defRPr>
            </a:lvl2pPr>
            <a:lvl3pPr marL="892569" indent="-178516">
              <a:spcBef>
                <a:spcPts val="781"/>
              </a:spcBef>
              <a:buFont typeface="Arial"/>
              <a:buChar char="•"/>
              <a:defRPr sz="1900">
                <a:solidFill>
                  <a:schemeClr val="tx1"/>
                </a:solidFill>
              </a:defRPr>
            </a:lvl3pPr>
            <a:lvl4pPr marL="1249596" indent="-178516">
              <a:spcBef>
                <a:spcPts val="781"/>
              </a:spcBef>
              <a:buFont typeface="Arial"/>
              <a:buChar char="•"/>
              <a:defRPr sz="1900">
                <a:solidFill>
                  <a:schemeClr val="tx1"/>
                </a:solidFill>
              </a:defRPr>
            </a:lvl4pPr>
            <a:lvl5pPr marL="1606623" indent="-178516">
              <a:spcBef>
                <a:spcPts val="781"/>
              </a:spcBef>
              <a:buFont typeface="Arial"/>
              <a:buChar char="•"/>
              <a:defRPr sz="19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0"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199757632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5_Quote (Bora Bora)">
    <p:bg>
      <p:bgPr>
        <a:solidFill>
          <a:schemeClr val="accent1"/>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4351865" y="615188"/>
            <a:ext cx="440271" cy="3095772"/>
            <a:chOff x="5464969" y="850901"/>
            <a:chExt cx="774700" cy="4373862"/>
          </a:xfrm>
        </p:grpSpPr>
        <p:sp>
          <p:nvSpPr>
            <p:cNvPr id="2" name="Rectangle 1"/>
            <p:cNvSpPr/>
            <p:nvPr userDrawn="1"/>
          </p:nvSpPr>
          <p:spPr>
            <a:xfrm>
              <a:off x="5464969" y="850901"/>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sp>
          <p:nvSpPr>
            <p:cNvPr id="9" name="Rectangle 8"/>
            <p:cNvSpPr/>
            <p:nvPr userDrawn="1"/>
          </p:nvSpPr>
          <p:spPr>
            <a:xfrm>
              <a:off x="5464969" y="5066013"/>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grpSp>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“This is where a nice bold quote goes”</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rgbClr val="60BFCE"/>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270805291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6_Quote (Avocado)">
    <p:bg>
      <p:bgPr>
        <a:solidFill>
          <a:schemeClr val="accent3"/>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4351865" y="615188"/>
            <a:ext cx="440271" cy="3095772"/>
            <a:chOff x="5464969" y="850901"/>
            <a:chExt cx="774700" cy="4373862"/>
          </a:xfrm>
        </p:grpSpPr>
        <p:sp>
          <p:nvSpPr>
            <p:cNvPr id="2" name="Rectangle 1"/>
            <p:cNvSpPr/>
            <p:nvPr userDrawn="1"/>
          </p:nvSpPr>
          <p:spPr>
            <a:xfrm>
              <a:off x="5464969" y="850901"/>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sp>
          <p:nvSpPr>
            <p:cNvPr id="9" name="Rectangle 8"/>
            <p:cNvSpPr/>
            <p:nvPr userDrawn="1"/>
          </p:nvSpPr>
          <p:spPr>
            <a:xfrm>
              <a:off x="5464969" y="5066013"/>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grpSp>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“This is where a nice bold quote goes”</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78470891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7_Quote (Amber Ale)">
    <p:bg>
      <p:bgPr>
        <a:solidFill>
          <a:srgbClr val="F07E0A"/>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4351865" y="615188"/>
            <a:ext cx="440271" cy="3095772"/>
            <a:chOff x="5464969" y="850901"/>
            <a:chExt cx="774700" cy="4373862"/>
          </a:xfrm>
        </p:grpSpPr>
        <p:sp>
          <p:nvSpPr>
            <p:cNvPr id="2" name="Rectangle 1"/>
            <p:cNvSpPr/>
            <p:nvPr userDrawn="1"/>
          </p:nvSpPr>
          <p:spPr>
            <a:xfrm>
              <a:off x="5464969" y="850901"/>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sp>
          <p:nvSpPr>
            <p:cNvPr id="9" name="Rectangle 8"/>
            <p:cNvSpPr/>
            <p:nvPr userDrawn="1"/>
          </p:nvSpPr>
          <p:spPr>
            <a:xfrm>
              <a:off x="5464969" y="5066013"/>
              <a:ext cx="774700" cy="1587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027"/>
              <a:endParaRPr lang="en-US" sz="1400">
                <a:solidFill>
                  <a:prstClr val="white"/>
                </a:solidFill>
              </a:endParaRPr>
            </a:p>
          </p:txBody>
        </p:sp>
      </p:grpSp>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“This is where a nice bold quote goes”</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rgbClr val="F07E0A"/>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41969161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8_Facts+stats (Runny Yolk)">
    <p:bg>
      <p:bgPr>
        <a:solidFill>
          <a:srgbClr val="FEC200"/>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Facts and stats here</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rgbClr val="FEC200"/>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408320450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9_Facts+stats (Rare)">
    <p:bg>
      <p:bgPr>
        <a:solidFill>
          <a:schemeClr val="accent5"/>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Facts and stats here</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205010625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0_Facts+stats (Brogues)">
    <p:bg>
      <p:bgPr>
        <a:solidFill>
          <a:schemeClr val="bg2"/>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1022002"/>
            <a:ext cx="8165482" cy="2239466"/>
          </a:xfrm>
          <a:prstGeom prst="rect">
            <a:avLst/>
          </a:prstGeom>
        </p:spPr>
        <p:txBody>
          <a:bodyPr vert="horz" lIns="0" tIns="0" rIns="0" bIns="0" rtlCol="0" anchor="ctr">
            <a:normAutofit/>
          </a:bodyPr>
          <a:lstStyle>
            <a:lvl1pPr algn="ctr">
              <a:defRPr lang="en-US" sz="5600" b="1" u="none" baseline="0" smtClean="0">
                <a:solidFill>
                  <a:schemeClr val="bg1"/>
                </a:solidFill>
              </a:defRPr>
            </a:lvl1pPr>
          </a:lstStyle>
          <a:p>
            <a:r>
              <a:rPr lang="en-US" dirty="0" smtClean="0"/>
              <a:t>Facts and stats here</a:t>
            </a:r>
            <a:endParaRPr lang="en-US" dirty="0"/>
          </a:p>
        </p:txBody>
      </p:sp>
      <p:sp>
        <p:nvSpPr>
          <p:cNvPr id="7" name="Text Placeholder 6"/>
          <p:cNvSpPr>
            <a:spLocks noGrp="1"/>
          </p:cNvSpPr>
          <p:nvPr>
            <p:ph type="body" sz="quarter" idx="10" hasCustomPrompt="1"/>
          </p:nvPr>
        </p:nvSpPr>
        <p:spPr>
          <a:xfrm>
            <a:off x="489881" y="4104133"/>
            <a:ext cx="8165481" cy="526332"/>
          </a:xfrm>
        </p:spPr>
        <p:txBody>
          <a:bodyPr>
            <a:normAutofit/>
          </a:bodyPr>
          <a:lstStyle>
            <a:lvl1pPr algn="ctr">
              <a:defRPr sz="1900" baseline="0">
                <a:solidFill>
                  <a:schemeClr val="bg1"/>
                </a:solidFill>
                <a:latin typeface="Arial"/>
                <a:cs typeface="Arial"/>
              </a:defRPr>
            </a:lvl1pPr>
          </a:lstStyle>
          <a:p>
            <a:pPr lvl="0"/>
            <a:r>
              <a:rPr lang="en-GB" dirty="0" smtClean="0"/>
              <a:t>Attributed to…</a:t>
            </a:r>
            <a:endParaRPr lang="en-US" dirty="0"/>
          </a:p>
        </p:txBody>
      </p:sp>
      <p:sp>
        <p:nvSpPr>
          <p:cNvPr id="13" name="Rectangle 12"/>
          <p:cNvSpPr/>
          <p:nvPr userDrawn="1"/>
        </p:nvSpPr>
        <p:spPr>
          <a:xfrm>
            <a:off x="7947206" y="4752813"/>
            <a:ext cx="1196794" cy="39069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Tree>
    <p:extLst>
      <p:ext uri="{BB962C8B-B14F-4D97-AF65-F5344CB8AC3E}">
        <p14:creationId xmlns:p14="http://schemas.microsoft.com/office/powerpoint/2010/main" val="419298785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Text+Image">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US" dirty="0" smtClean="0"/>
              <a:t>Text &amp; 1 image</a:t>
            </a:r>
            <a:endParaRPr lang="en-US" dirty="0"/>
          </a:p>
        </p:txBody>
      </p:sp>
      <p:sp>
        <p:nvSpPr>
          <p:cNvPr id="14" name="Picture Placeholder 2"/>
          <p:cNvSpPr>
            <a:spLocks noGrp="1"/>
          </p:cNvSpPr>
          <p:nvPr>
            <p:ph type="pic" sz="quarter" idx="17" hasCustomPrompt="1"/>
          </p:nvPr>
        </p:nvSpPr>
        <p:spPr>
          <a:xfrm>
            <a:off x="489259" y="2001557"/>
            <a:ext cx="4226604" cy="2714043"/>
          </a:xfrm>
          <a:noFill/>
        </p:spPr>
        <p:txBody>
          <a:bodyPr anchor="ctr">
            <a:normAutofit/>
          </a:bodyPr>
          <a:lstStyle>
            <a:lvl1pPr algn="ctr">
              <a:defRPr sz="1600" baseline="0">
                <a:solidFill>
                  <a:schemeClr val="bg2"/>
                </a:solidFill>
                <a:latin typeface="Arial"/>
                <a:cs typeface="Arial"/>
              </a:defRPr>
            </a:lvl1pPr>
          </a:lstStyle>
          <a:p>
            <a:r>
              <a:rPr lang="en-US" dirty="0" smtClean="0"/>
              <a:t>Click icon to add image</a:t>
            </a:r>
          </a:p>
        </p:txBody>
      </p:sp>
      <p:sp>
        <p:nvSpPr>
          <p:cNvPr id="13" name="Text Placeholder 8"/>
          <p:cNvSpPr>
            <a:spLocks noGrp="1"/>
          </p:cNvSpPr>
          <p:nvPr>
            <p:ph type="body" sz="quarter" idx="15" hasCustomPrompt="1"/>
          </p:nvPr>
        </p:nvSpPr>
        <p:spPr>
          <a:xfrm>
            <a:off x="4989949" y="2346720"/>
            <a:ext cx="3664793"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5" name="Text Placeholder 8"/>
          <p:cNvSpPr>
            <a:spLocks noGrp="1"/>
          </p:cNvSpPr>
          <p:nvPr>
            <p:ph type="body" sz="quarter" idx="13" hasCustomPrompt="1"/>
          </p:nvPr>
        </p:nvSpPr>
        <p:spPr>
          <a:xfrm>
            <a:off x="4985608" y="1935360"/>
            <a:ext cx="3669133"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399123201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Text+2 Image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US" dirty="0" smtClean="0"/>
              <a:t>Text &amp; 2 images</a:t>
            </a:r>
            <a:endParaRPr lang="en-US" dirty="0"/>
          </a:p>
        </p:txBody>
      </p:sp>
      <p:sp>
        <p:nvSpPr>
          <p:cNvPr id="14" name="Picture Placeholder 2"/>
          <p:cNvSpPr>
            <a:spLocks noGrp="1"/>
          </p:cNvSpPr>
          <p:nvPr>
            <p:ph type="pic" sz="quarter" idx="17" hasCustomPrompt="1"/>
          </p:nvPr>
        </p:nvSpPr>
        <p:spPr>
          <a:xfrm>
            <a:off x="4441168" y="2001557"/>
            <a:ext cx="1974047" cy="2714043"/>
          </a:xfrm>
          <a:noFill/>
        </p:spPr>
        <p:txBody>
          <a:bodyPr anchor="ctr">
            <a:normAutofit/>
          </a:bodyPr>
          <a:lstStyle>
            <a:lvl1pPr algn="ctr">
              <a:defRPr sz="1600" baseline="0">
                <a:solidFill>
                  <a:srgbClr val="FF0F2D"/>
                </a:solidFill>
                <a:latin typeface="Arial"/>
                <a:cs typeface="Arial"/>
              </a:defRPr>
            </a:lvl1pPr>
          </a:lstStyle>
          <a:p>
            <a:r>
              <a:rPr lang="en-US" dirty="0" smtClean="0"/>
              <a:t>Click icon to add image</a:t>
            </a:r>
          </a:p>
        </p:txBody>
      </p:sp>
      <p:sp>
        <p:nvSpPr>
          <p:cNvPr id="8" name="Picture Placeholder 2"/>
          <p:cNvSpPr>
            <a:spLocks noGrp="1"/>
          </p:cNvSpPr>
          <p:nvPr>
            <p:ph type="pic" sz="quarter" idx="18" hasCustomPrompt="1"/>
          </p:nvPr>
        </p:nvSpPr>
        <p:spPr>
          <a:xfrm>
            <a:off x="6680701" y="2001557"/>
            <a:ext cx="1974047" cy="2714043"/>
          </a:xfrm>
          <a:noFill/>
        </p:spPr>
        <p:txBody>
          <a:bodyPr anchor="ctr">
            <a:normAutofit/>
          </a:bodyPr>
          <a:lstStyle>
            <a:lvl1pPr algn="ctr">
              <a:defRPr sz="1600">
                <a:solidFill>
                  <a:srgbClr val="FF0F2D"/>
                </a:solidFill>
                <a:latin typeface="Arial"/>
                <a:cs typeface="Arial"/>
              </a:defRPr>
            </a:lvl1pPr>
          </a:lstStyle>
          <a:p>
            <a:r>
              <a:rPr lang="en-US" dirty="0" smtClean="0"/>
              <a:t>Click icon to add image</a:t>
            </a:r>
          </a:p>
        </p:txBody>
      </p:sp>
      <p:sp>
        <p:nvSpPr>
          <p:cNvPr id="16" name="Text Placeholder 8"/>
          <p:cNvSpPr>
            <a:spLocks noGrp="1"/>
          </p:cNvSpPr>
          <p:nvPr>
            <p:ph type="body" sz="quarter" idx="15" hasCustomPrompt="1"/>
          </p:nvPr>
        </p:nvSpPr>
        <p:spPr>
          <a:xfrm>
            <a:off x="493600" y="2346720"/>
            <a:ext cx="3664793"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9" name="Text Placeholder 8"/>
          <p:cNvSpPr>
            <a:spLocks noGrp="1"/>
          </p:cNvSpPr>
          <p:nvPr>
            <p:ph type="body" sz="quarter" idx="13" hasCustomPrompt="1"/>
          </p:nvPr>
        </p:nvSpPr>
        <p:spPr>
          <a:xfrm>
            <a:off x="493601" y="1935360"/>
            <a:ext cx="3669133"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10"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104696847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2 Images">
    <p:spTree>
      <p:nvGrpSpPr>
        <p:cNvPr id="1" name=""/>
        <p:cNvGrpSpPr/>
        <p:nvPr/>
      </p:nvGrpSpPr>
      <p:grpSpPr>
        <a:xfrm>
          <a:off x="0" y="0"/>
          <a:ext cx="0" cy="0"/>
          <a:chOff x="0" y="0"/>
          <a:chExt cx="0" cy="0"/>
        </a:xfrm>
      </p:grpSpPr>
      <p:sp>
        <p:nvSpPr>
          <p:cNvPr id="7" name="Picture Placeholder 2"/>
          <p:cNvSpPr>
            <a:spLocks noGrp="1"/>
          </p:cNvSpPr>
          <p:nvPr>
            <p:ph type="pic" sz="quarter" idx="18" hasCustomPrompt="1"/>
          </p:nvPr>
        </p:nvSpPr>
        <p:spPr>
          <a:xfrm>
            <a:off x="489259" y="456429"/>
            <a:ext cx="3945699" cy="4259170"/>
          </a:xfrm>
          <a:noFill/>
        </p:spPr>
        <p:txBody>
          <a:bodyPr anchor="ctr">
            <a:normAutofit/>
          </a:bodyPr>
          <a:lstStyle>
            <a:lvl1pPr algn="ctr">
              <a:defRPr sz="1600">
                <a:solidFill>
                  <a:schemeClr val="bg2"/>
                </a:solidFill>
                <a:latin typeface="Arial"/>
                <a:cs typeface="Arial"/>
              </a:defRPr>
            </a:lvl1pPr>
          </a:lstStyle>
          <a:p>
            <a:r>
              <a:rPr lang="en-US" dirty="0" smtClean="0"/>
              <a:t>Click icon to add image</a:t>
            </a:r>
          </a:p>
        </p:txBody>
      </p:sp>
      <p:sp>
        <p:nvSpPr>
          <p:cNvPr id="11" name="Picture Placeholder 2"/>
          <p:cNvSpPr>
            <a:spLocks noGrp="1"/>
          </p:cNvSpPr>
          <p:nvPr>
            <p:ph type="pic" sz="quarter" idx="19" hasCustomPrompt="1"/>
          </p:nvPr>
        </p:nvSpPr>
        <p:spPr>
          <a:xfrm>
            <a:off x="4709042" y="456429"/>
            <a:ext cx="3945699" cy="4259170"/>
          </a:xfrm>
          <a:noFill/>
        </p:spPr>
        <p:txBody>
          <a:bodyPr anchor="ctr">
            <a:normAutofit/>
          </a:bodyPr>
          <a:lstStyle>
            <a:lvl1pPr algn="ctr">
              <a:defRPr sz="1600">
                <a:solidFill>
                  <a:schemeClr val="bg2"/>
                </a:solidFill>
                <a:latin typeface="Arial"/>
                <a:cs typeface="Arial"/>
              </a:defRPr>
            </a:lvl1pPr>
          </a:lstStyle>
          <a:p>
            <a:r>
              <a:rPr lang="en-US" dirty="0" smtClean="0"/>
              <a:t>Click icon to add image</a:t>
            </a:r>
          </a:p>
        </p:txBody>
      </p:sp>
      <p:sp>
        <p:nvSpPr>
          <p:cNvPr id="5"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246102704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4_Full bleed image">
    <p:bg>
      <p:bgPr>
        <a:solidFill>
          <a:srgbClr val="60BFCE"/>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hasCustomPrompt="1"/>
          </p:nvPr>
        </p:nvSpPr>
        <p:spPr>
          <a:xfrm>
            <a:off x="0" y="0"/>
            <a:ext cx="9144000" cy="5143500"/>
          </a:xfrm>
          <a:noFill/>
        </p:spPr>
        <p:txBody>
          <a:bodyPr anchor="ctr">
            <a:normAutofit/>
          </a:bodyPr>
          <a:lstStyle>
            <a:lvl1pPr algn="ctr">
              <a:defRPr sz="1600">
                <a:solidFill>
                  <a:srgbClr val="FFEB00"/>
                </a:solidFill>
                <a:latin typeface="Arial"/>
                <a:cs typeface="Arial"/>
              </a:defRPr>
            </a:lvl1pPr>
          </a:lstStyle>
          <a:p>
            <a:r>
              <a:rPr lang="en-US" dirty="0" smtClean="0"/>
              <a:t>Click icon to add full bleed image</a:t>
            </a:r>
          </a:p>
        </p:txBody>
      </p:sp>
    </p:spTree>
    <p:extLst>
      <p:ext uri="{BB962C8B-B14F-4D97-AF65-F5344CB8AC3E}">
        <p14:creationId xmlns:p14="http://schemas.microsoft.com/office/powerpoint/2010/main" val="137549970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Text+Video">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US" dirty="0" smtClean="0"/>
              <a:t>Text + video</a:t>
            </a:r>
            <a:endParaRPr lang="en-US" dirty="0"/>
          </a:p>
        </p:txBody>
      </p:sp>
      <p:sp>
        <p:nvSpPr>
          <p:cNvPr id="11" name="Media Placeholder 2"/>
          <p:cNvSpPr>
            <a:spLocks noGrp="1"/>
          </p:cNvSpPr>
          <p:nvPr>
            <p:ph type="media" sz="quarter" idx="18" hasCustomPrompt="1"/>
          </p:nvPr>
        </p:nvSpPr>
        <p:spPr>
          <a:xfrm>
            <a:off x="489259" y="2001555"/>
            <a:ext cx="4226604" cy="2532681"/>
          </a:xfrm>
        </p:spPr>
        <p:txBody>
          <a:bodyPr anchor="ctr">
            <a:normAutofit/>
          </a:bodyPr>
          <a:lstStyle>
            <a:lvl1pPr marL="0" marR="0" indent="0" algn="ctr" defTabSz="357027"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r>
              <a:rPr lang="en-US" dirty="0" smtClean="0"/>
              <a:t>Click here to add 16.9 Video</a:t>
            </a:r>
          </a:p>
        </p:txBody>
      </p:sp>
      <p:sp>
        <p:nvSpPr>
          <p:cNvPr id="13" name="Text Placeholder 8"/>
          <p:cNvSpPr>
            <a:spLocks noGrp="1"/>
          </p:cNvSpPr>
          <p:nvPr>
            <p:ph type="body" sz="quarter" idx="15" hasCustomPrompt="1"/>
          </p:nvPr>
        </p:nvSpPr>
        <p:spPr>
          <a:xfrm>
            <a:off x="4989949" y="2346720"/>
            <a:ext cx="3664793"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6" name="Text Placeholder 8"/>
          <p:cNvSpPr>
            <a:spLocks noGrp="1"/>
          </p:cNvSpPr>
          <p:nvPr>
            <p:ph type="body" sz="quarter" idx="13" hasCustomPrompt="1"/>
          </p:nvPr>
        </p:nvSpPr>
        <p:spPr>
          <a:xfrm>
            <a:off x="4985608" y="1935360"/>
            <a:ext cx="3669133"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342943684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6_Full screen video">
    <p:bg>
      <p:bgPr>
        <a:solidFill>
          <a:schemeClr val="accent1"/>
        </a:solidFill>
        <a:effectLst/>
      </p:bgPr>
    </p:bg>
    <p:spTree>
      <p:nvGrpSpPr>
        <p:cNvPr id="1" name=""/>
        <p:cNvGrpSpPr/>
        <p:nvPr/>
      </p:nvGrpSpPr>
      <p:grpSpPr>
        <a:xfrm>
          <a:off x="0" y="0"/>
          <a:ext cx="0" cy="0"/>
          <a:chOff x="0" y="0"/>
          <a:chExt cx="0" cy="0"/>
        </a:xfrm>
      </p:grpSpPr>
      <p:sp>
        <p:nvSpPr>
          <p:cNvPr id="9" name="Media Placeholder 2"/>
          <p:cNvSpPr>
            <a:spLocks noGrp="1"/>
          </p:cNvSpPr>
          <p:nvPr>
            <p:ph type="media" sz="quarter" idx="19" hasCustomPrompt="1"/>
          </p:nvPr>
        </p:nvSpPr>
        <p:spPr>
          <a:xfrm>
            <a:off x="0" y="6"/>
            <a:ext cx="9144000" cy="5143889"/>
          </a:xfrm>
        </p:spPr>
        <p:txBody>
          <a:bodyPr anchor="ctr">
            <a:normAutofit/>
          </a:bodyPr>
          <a:lstStyle>
            <a:lvl1pPr algn="ctr">
              <a:defRPr sz="1600">
                <a:solidFill>
                  <a:schemeClr val="accent2"/>
                </a:solidFill>
                <a:latin typeface="Arial"/>
                <a:cs typeface="Arial"/>
              </a:defRPr>
            </a:lvl1pPr>
          </a:lstStyle>
          <a:p>
            <a:r>
              <a:rPr lang="en-US" dirty="0" smtClean="0"/>
              <a:t>Click here to add 16.9 Video</a:t>
            </a:r>
            <a:endParaRPr lang="en-US" dirty="0"/>
          </a:p>
        </p:txBody>
      </p:sp>
    </p:spTree>
    <p:extLst>
      <p:ext uri="{BB962C8B-B14F-4D97-AF65-F5344CB8AC3E}">
        <p14:creationId xmlns:p14="http://schemas.microsoft.com/office/powerpoint/2010/main" val="157501378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_Chart+Text">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1" y="607764"/>
            <a:ext cx="8165482" cy="577109"/>
          </a:xfrm>
        </p:spPr>
        <p:txBody>
          <a:bodyPr anchor="ctr">
            <a:spAutoFit/>
          </a:bodyPr>
          <a:lstStyle>
            <a:lvl1pPr>
              <a:tabLst>
                <a:tab pos="1685963" algn="l"/>
              </a:tabLst>
              <a:defRPr sz="3700" baseline="0">
                <a:solidFill>
                  <a:srgbClr val="60BFCE"/>
                </a:solidFill>
              </a:defRPr>
            </a:lvl1pPr>
          </a:lstStyle>
          <a:p>
            <a:r>
              <a:rPr lang="en-US" dirty="0" smtClean="0"/>
              <a:t>Chart &amp; text</a:t>
            </a:r>
            <a:endParaRPr lang="en-US" dirty="0"/>
          </a:p>
        </p:txBody>
      </p:sp>
      <p:sp>
        <p:nvSpPr>
          <p:cNvPr id="34" name="Text Placeholder 8"/>
          <p:cNvSpPr>
            <a:spLocks noGrp="1"/>
          </p:cNvSpPr>
          <p:nvPr>
            <p:ph type="body" sz="quarter" idx="19" hasCustomPrompt="1"/>
          </p:nvPr>
        </p:nvSpPr>
        <p:spPr>
          <a:xfrm>
            <a:off x="489881" y="1565090"/>
            <a:ext cx="4891640" cy="246221"/>
          </a:xfrm>
        </p:spPr>
        <p:txBody>
          <a:bodyPr wrap="square" anchor="ctr">
            <a:spAutoFit/>
          </a:bodyPr>
          <a:lstStyle>
            <a:lvl1pPr algn="ctr">
              <a:defRPr sz="1600" b="1">
                <a:solidFill>
                  <a:schemeClr val="tx1"/>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Heading goes here</a:t>
            </a:r>
          </a:p>
        </p:txBody>
      </p:sp>
      <p:sp>
        <p:nvSpPr>
          <p:cNvPr id="36" name="Chart Placeholder 2"/>
          <p:cNvSpPr>
            <a:spLocks noGrp="1"/>
          </p:cNvSpPr>
          <p:nvPr>
            <p:ph type="chart" sz="quarter" idx="20"/>
          </p:nvPr>
        </p:nvSpPr>
        <p:spPr>
          <a:xfrm>
            <a:off x="489881" y="1935356"/>
            <a:ext cx="4891640" cy="2774043"/>
          </a:xfrm>
        </p:spPr>
        <p:txBody>
          <a:bodyPr anchor="ctr">
            <a:normAutofit/>
          </a:bodyPr>
          <a:lstStyle>
            <a:lvl1pPr algn="ctr">
              <a:defRPr sz="1400">
                <a:solidFill>
                  <a:srgbClr val="FF0F2D"/>
                </a:solidFill>
                <a:latin typeface="Arial"/>
                <a:cs typeface="Arial"/>
              </a:defRPr>
            </a:lvl1pPr>
          </a:lstStyle>
          <a:p>
            <a:r>
              <a:rPr lang="en-GB" smtClean="0"/>
              <a:t>Click icon to add chart</a:t>
            </a:r>
            <a:endParaRPr lang="en-US" dirty="0"/>
          </a:p>
        </p:txBody>
      </p:sp>
      <p:sp>
        <p:nvSpPr>
          <p:cNvPr id="13" name="Text Placeholder 8"/>
          <p:cNvSpPr>
            <a:spLocks noGrp="1"/>
          </p:cNvSpPr>
          <p:nvPr>
            <p:ph type="body" sz="quarter" idx="21" hasCustomPrompt="1"/>
          </p:nvPr>
        </p:nvSpPr>
        <p:spPr>
          <a:xfrm>
            <a:off x="5645400" y="1935360"/>
            <a:ext cx="3009347"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14" name="Text Placeholder 8"/>
          <p:cNvSpPr>
            <a:spLocks noGrp="1"/>
          </p:cNvSpPr>
          <p:nvPr>
            <p:ph type="body" sz="quarter" idx="15" hasCustomPrompt="1"/>
          </p:nvPr>
        </p:nvSpPr>
        <p:spPr>
          <a:xfrm>
            <a:off x="5645393" y="2346720"/>
            <a:ext cx="3009348"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2"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210189429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Chart">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1" y="607764"/>
            <a:ext cx="8165482" cy="577109"/>
          </a:xfrm>
        </p:spPr>
        <p:txBody>
          <a:bodyPr anchor="ctr">
            <a:spAutoFit/>
          </a:bodyPr>
          <a:lstStyle>
            <a:lvl1pPr>
              <a:tabLst>
                <a:tab pos="1685963" algn="l"/>
              </a:tabLst>
              <a:defRPr sz="3700" baseline="0">
                <a:solidFill>
                  <a:srgbClr val="60BFCE"/>
                </a:solidFill>
              </a:defRPr>
            </a:lvl1pPr>
          </a:lstStyle>
          <a:p>
            <a:r>
              <a:rPr lang="en-US" dirty="0" smtClean="0"/>
              <a:t>Chart</a:t>
            </a:r>
            <a:endParaRPr lang="en-US" dirty="0"/>
          </a:p>
        </p:txBody>
      </p:sp>
      <p:sp>
        <p:nvSpPr>
          <p:cNvPr id="34" name="Text Placeholder 8"/>
          <p:cNvSpPr>
            <a:spLocks noGrp="1"/>
          </p:cNvSpPr>
          <p:nvPr>
            <p:ph type="body" sz="quarter" idx="19" hasCustomPrompt="1"/>
          </p:nvPr>
        </p:nvSpPr>
        <p:spPr>
          <a:xfrm>
            <a:off x="489881" y="1565090"/>
            <a:ext cx="8164862" cy="246221"/>
          </a:xfrm>
        </p:spPr>
        <p:txBody>
          <a:bodyPr wrap="square" anchor="ctr">
            <a:spAutoFit/>
          </a:bodyPr>
          <a:lstStyle>
            <a:lvl1pPr algn="ctr">
              <a:defRPr sz="1600" b="1">
                <a:solidFill>
                  <a:schemeClr val="tx1"/>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Heading goes here</a:t>
            </a:r>
          </a:p>
        </p:txBody>
      </p:sp>
      <p:sp>
        <p:nvSpPr>
          <p:cNvPr id="36" name="Chart Placeholder 2"/>
          <p:cNvSpPr>
            <a:spLocks noGrp="1"/>
          </p:cNvSpPr>
          <p:nvPr>
            <p:ph type="chart" sz="quarter" idx="20"/>
          </p:nvPr>
        </p:nvSpPr>
        <p:spPr>
          <a:xfrm>
            <a:off x="489881" y="1935356"/>
            <a:ext cx="8164862" cy="2774043"/>
          </a:xfrm>
        </p:spPr>
        <p:txBody>
          <a:bodyPr anchor="ctr">
            <a:normAutofit/>
          </a:bodyPr>
          <a:lstStyle>
            <a:lvl1pPr algn="ctr">
              <a:defRPr sz="1400">
                <a:solidFill>
                  <a:srgbClr val="FF0F2D"/>
                </a:solidFill>
                <a:latin typeface="Arial"/>
                <a:cs typeface="Arial"/>
              </a:defRPr>
            </a:lvl1pPr>
          </a:lstStyle>
          <a:p>
            <a:r>
              <a:rPr lang="en-GB" smtClean="0"/>
              <a:t>Click icon to add chart</a:t>
            </a:r>
            <a:endParaRPr lang="en-US" dirty="0"/>
          </a:p>
        </p:txBody>
      </p:sp>
      <p:sp>
        <p:nvSpPr>
          <p:cNvPr id="12"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11293426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9_Charts: 2x">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1" y="607764"/>
            <a:ext cx="8165482" cy="577109"/>
          </a:xfrm>
        </p:spPr>
        <p:txBody>
          <a:bodyPr anchor="ctr">
            <a:spAutoFit/>
          </a:bodyPr>
          <a:lstStyle>
            <a:lvl1pPr>
              <a:tabLst>
                <a:tab pos="1685963" algn="l"/>
              </a:tabLst>
              <a:defRPr sz="3700" baseline="0">
                <a:solidFill>
                  <a:srgbClr val="60BFCE"/>
                </a:solidFill>
              </a:defRPr>
            </a:lvl1pPr>
          </a:lstStyle>
          <a:p>
            <a:r>
              <a:rPr lang="en-US" dirty="0" smtClean="0"/>
              <a:t>Charts: 2x</a:t>
            </a:r>
            <a:endParaRPr lang="en-US" dirty="0"/>
          </a:p>
        </p:txBody>
      </p:sp>
      <p:sp>
        <p:nvSpPr>
          <p:cNvPr id="34" name="Text Placeholder 8"/>
          <p:cNvSpPr>
            <a:spLocks noGrp="1"/>
          </p:cNvSpPr>
          <p:nvPr>
            <p:ph type="body" sz="quarter" idx="19" hasCustomPrompt="1"/>
          </p:nvPr>
        </p:nvSpPr>
        <p:spPr>
          <a:xfrm>
            <a:off x="484919" y="1459506"/>
            <a:ext cx="3973430" cy="246221"/>
          </a:xfrm>
        </p:spPr>
        <p:txBody>
          <a:bodyPr wrap="square" anchor="ctr">
            <a:spAutoFit/>
          </a:bodyPr>
          <a:lstStyle>
            <a:lvl1pPr algn="ctr">
              <a:defRPr sz="1600" b="1">
                <a:solidFill>
                  <a:srgbClr val="003170"/>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Heading goes here</a:t>
            </a:r>
          </a:p>
        </p:txBody>
      </p:sp>
      <p:sp>
        <p:nvSpPr>
          <p:cNvPr id="36" name="Chart Placeholder 2"/>
          <p:cNvSpPr>
            <a:spLocks noGrp="1"/>
          </p:cNvSpPr>
          <p:nvPr>
            <p:ph type="chart" sz="quarter" idx="20"/>
          </p:nvPr>
        </p:nvSpPr>
        <p:spPr>
          <a:xfrm>
            <a:off x="489882" y="1808351"/>
            <a:ext cx="3969610" cy="2617021"/>
          </a:xfrm>
        </p:spPr>
        <p:txBody>
          <a:bodyPr anchor="ctr">
            <a:normAutofit/>
          </a:bodyPr>
          <a:lstStyle>
            <a:lvl1pPr algn="ctr">
              <a:defRPr sz="1400">
                <a:solidFill>
                  <a:srgbClr val="FF0000"/>
                </a:solidFill>
                <a:latin typeface="Arial"/>
                <a:cs typeface="Arial"/>
              </a:defRPr>
            </a:lvl1pPr>
          </a:lstStyle>
          <a:p>
            <a:r>
              <a:rPr lang="en-GB" smtClean="0"/>
              <a:t>Click icon to add chart</a:t>
            </a:r>
            <a:endParaRPr lang="en-US"/>
          </a:p>
        </p:txBody>
      </p:sp>
      <p:sp>
        <p:nvSpPr>
          <p:cNvPr id="17" name="Text Placeholder 8"/>
          <p:cNvSpPr>
            <a:spLocks noGrp="1"/>
          </p:cNvSpPr>
          <p:nvPr>
            <p:ph type="body" sz="quarter" idx="21" hasCustomPrompt="1"/>
          </p:nvPr>
        </p:nvSpPr>
        <p:spPr>
          <a:xfrm>
            <a:off x="4680169" y="1459506"/>
            <a:ext cx="3973430" cy="246221"/>
          </a:xfrm>
        </p:spPr>
        <p:txBody>
          <a:bodyPr wrap="square" anchor="ctr">
            <a:spAutoFit/>
          </a:bodyPr>
          <a:lstStyle>
            <a:lvl1pPr algn="ctr">
              <a:defRPr sz="1600" b="1">
                <a:solidFill>
                  <a:srgbClr val="003170"/>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Heading goes here</a:t>
            </a:r>
          </a:p>
        </p:txBody>
      </p:sp>
      <p:sp>
        <p:nvSpPr>
          <p:cNvPr id="18" name="Chart Placeholder 2"/>
          <p:cNvSpPr>
            <a:spLocks noGrp="1"/>
          </p:cNvSpPr>
          <p:nvPr>
            <p:ph type="chart" sz="quarter" idx="22"/>
          </p:nvPr>
        </p:nvSpPr>
        <p:spPr>
          <a:xfrm>
            <a:off x="4685133" y="1808351"/>
            <a:ext cx="3969610" cy="2617021"/>
          </a:xfrm>
        </p:spPr>
        <p:txBody>
          <a:bodyPr anchor="ctr">
            <a:normAutofit/>
          </a:bodyPr>
          <a:lstStyle>
            <a:lvl1pPr algn="ctr">
              <a:defRPr sz="1400">
                <a:solidFill>
                  <a:srgbClr val="FF0000"/>
                </a:solidFill>
                <a:latin typeface="Arial"/>
                <a:cs typeface="Arial"/>
              </a:defRPr>
            </a:lvl1pPr>
          </a:lstStyle>
          <a:p>
            <a:r>
              <a:rPr lang="en-GB" smtClean="0"/>
              <a:t>Click icon to add chart</a:t>
            </a:r>
            <a:endParaRPr lang="en-US"/>
          </a:p>
        </p:txBody>
      </p:sp>
      <p:sp>
        <p:nvSpPr>
          <p:cNvPr id="19" name="Text Placeholder 8"/>
          <p:cNvSpPr>
            <a:spLocks noGrp="1"/>
          </p:cNvSpPr>
          <p:nvPr>
            <p:ph type="body" sz="quarter" idx="15" hasCustomPrompt="1"/>
          </p:nvPr>
        </p:nvSpPr>
        <p:spPr>
          <a:xfrm>
            <a:off x="489259" y="4520968"/>
            <a:ext cx="3970231" cy="194630"/>
          </a:xfrm>
        </p:spPr>
        <p:txBody>
          <a:bodyPr anchor="t">
            <a:noAutofit/>
          </a:bodyPr>
          <a:lstStyle>
            <a:lvl1pPr>
              <a:spcBef>
                <a:spcPts val="781"/>
              </a:spcBef>
              <a:defRPr sz="1600" baseline="0">
                <a:solidFill>
                  <a:srgbClr val="003170"/>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Body text here</a:t>
            </a:r>
          </a:p>
        </p:txBody>
      </p:sp>
      <p:sp>
        <p:nvSpPr>
          <p:cNvPr id="20" name="Text Placeholder 8"/>
          <p:cNvSpPr>
            <a:spLocks noGrp="1"/>
          </p:cNvSpPr>
          <p:nvPr>
            <p:ph type="body" sz="quarter" idx="23" hasCustomPrompt="1"/>
          </p:nvPr>
        </p:nvSpPr>
        <p:spPr>
          <a:xfrm>
            <a:off x="4685131" y="4520968"/>
            <a:ext cx="3970231" cy="194630"/>
          </a:xfrm>
        </p:spPr>
        <p:txBody>
          <a:bodyPr anchor="t">
            <a:noAutofit/>
          </a:bodyPr>
          <a:lstStyle>
            <a:lvl1pPr>
              <a:spcBef>
                <a:spcPts val="781"/>
              </a:spcBef>
              <a:defRPr sz="1600" baseline="0">
                <a:solidFill>
                  <a:srgbClr val="003170"/>
                </a:solidFill>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20pt Body text here</a:t>
            </a:r>
          </a:p>
        </p:txBody>
      </p:sp>
      <p:sp>
        <p:nvSpPr>
          <p:cNvPr id="14"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fld id="{80F3F43C-809F-4D44-AA8F-32A582938151}" type="slidenum">
              <a:rPr lang="en-US" smtClean="0"/>
              <a:pPr/>
              <a:t>‹#›</a:t>
            </a:fld>
            <a:endParaRPr lang="en-US" dirty="0"/>
          </a:p>
        </p:txBody>
      </p:sp>
    </p:spTree>
    <p:extLst>
      <p:ext uri="{BB962C8B-B14F-4D97-AF65-F5344CB8AC3E}">
        <p14:creationId xmlns:p14="http://schemas.microsoft.com/office/powerpoint/2010/main" val="75139494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0_End slide">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8148579" y="4715598"/>
            <a:ext cx="995423" cy="42790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406" tIns="35702" rIns="71406" bIns="35702" rtlCol="0" anchor="ctr"/>
          <a:lstStyle/>
          <a:p>
            <a:pPr algn="ctr" defTabSz="357027"/>
            <a:endParaRPr lang="en-US" sz="1400">
              <a:solidFill>
                <a:prstClr val="white"/>
              </a:solidFill>
            </a:endParaRPr>
          </a:p>
        </p:txBody>
      </p:sp>
      <p:sp>
        <p:nvSpPr>
          <p:cNvPr id="2" name="Title 1"/>
          <p:cNvSpPr>
            <a:spLocks noGrp="1"/>
          </p:cNvSpPr>
          <p:nvPr>
            <p:ph type="title" hasCustomPrompt="1"/>
          </p:nvPr>
        </p:nvSpPr>
        <p:spPr>
          <a:xfrm>
            <a:off x="489261" y="1833206"/>
            <a:ext cx="8165482" cy="1477088"/>
          </a:xfrm>
        </p:spPr>
        <p:txBody>
          <a:bodyPr anchor="ctr"/>
          <a:lstStyle>
            <a:lvl1pPr algn="ctr">
              <a:defRPr>
                <a:solidFill>
                  <a:schemeClr val="bg1"/>
                </a:solidFill>
              </a:defRPr>
            </a:lvl1pPr>
          </a:lstStyle>
          <a:p>
            <a:r>
              <a:rPr lang="en-US" dirty="0" smtClean="0"/>
              <a:t>Thank you</a:t>
            </a:r>
            <a:endParaRPr lang="en-US" dirty="0"/>
          </a:p>
        </p:txBody>
      </p:sp>
      <p:sp>
        <p:nvSpPr>
          <p:cNvPr id="14" name="Picture Placeholder 2"/>
          <p:cNvSpPr>
            <a:spLocks noGrp="1"/>
          </p:cNvSpPr>
          <p:nvPr>
            <p:ph type="pic" sz="quarter" idx="17" hasCustomPrompt="1"/>
          </p:nvPr>
        </p:nvSpPr>
        <p:spPr>
          <a:xfrm>
            <a:off x="0" y="0"/>
            <a:ext cx="9144000" cy="5143500"/>
          </a:xfrm>
          <a:noFill/>
        </p:spPr>
        <p:txBody>
          <a:bodyPr tIns="1265058" anchor="t">
            <a:normAutofit/>
          </a:bodyPr>
          <a:lstStyle>
            <a:lvl1pPr algn="ctr">
              <a:defRPr sz="2200" baseline="0">
                <a:solidFill>
                  <a:srgbClr val="FFEB01"/>
                </a:solidFill>
                <a:latin typeface="Arial"/>
                <a:cs typeface="Arial"/>
              </a:defRPr>
            </a:lvl1pPr>
          </a:lstStyle>
          <a:p>
            <a:r>
              <a:rPr lang="en-US" dirty="0" smtClean="0"/>
              <a:t>Click icon to add image. Then send to back to see titles</a:t>
            </a:r>
            <a:endParaRPr lang="en-US" dirty="0"/>
          </a:p>
        </p:txBody>
      </p:sp>
      <p:sp>
        <p:nvSpPr>
          <p:cNvPr id="4" name="Text Placeholder 20"/>
          <p:cNvSpPr>
            <a:spLocks noGrp="1"/>
          </p:cNvSpPr>
          <p:nvPr>
            <p:ph type="body" sz="quarter" idx="11" hasCustomPrompt="1"/>
          </p:nvPr>
        </p:nvSpPr>
        <p:spPr>
          <a:xfrm>
            <a:off x="484921" y="3651426"/>
            <a:ext cx="8165481" cy="1064172"/>
          </a:xfrm>
        </p:spPr>
        <p:txBody>
          <a:bodyPr anchor="b">
            <a:normAutofit/>
          </a:bodyPr>
          <a:lstStyle>
            <a:lvl1pPr algn="ctr">
              <a:defRPr sz="1900" baseline="0">
                <a:solidFill>
                  <a:schemeClr val="bg1"/>
                </a:solidFill>
                <a:latin typeface="Arial"/>
                <a:cs typeface="Arial"/>
              </a:defRPr>
            </a:lvl1pPr>
          </a:lstStyle>
          <a:p>
            <a:pPr lvl="0"/>
            <a:r>
              <a:rPr lang="en-GB" dirty="0" smtClean="0"/>
              <a:t>@</a:t>
            </a:r>
            <a:r>
              <a:rPr lang="en-GB" dirty="0" err="1" smtClean="0"/>
              <a:t>twittername</a:t>
            </a:r>
            <a:endParaRPr lang="en-GB" dirty="0" smtClean="0"/>
          </a:p>
          <a:p>
            <a:pPr lvl="0"/>
            <a:r>
              <a:rPr lang="en-GB" dirty="0" err="1" smtClean="0"/>
              <a:t>linkedin.com</a:t>
            </a:r>
            <a:r>
              <a:rPr lang="en-GB" dirty="0" smtClean="0"/>
              <a:t>/</a:t>
            </a:r>
            <a:r>
              <a:rPr lang="en-GB" dirty="0" err="1" smtClean="0"/>
              <a:t>yourname</a:t>
            </a:r>
            <a:endParaRPr lang="en-GB" dirty="0" smtClean="0"/>
          </a:p>
          <a:p>
            <a:pPr lvl="0"/>
            <a:r>
              <a:rPr lang="en-GB" dirty="0" err="1" smtClean="0"/>
              <a:t>email@wellcome.ac.uk</a:t>
            </a:r>
            <a:endParaRPr lang="en-US" dirty="0"/>
          </a:p>
        </p:txBody>
      </p:sp>
      <p:pic>
        <p:nvPicPr>
          <p:cNvPr id="5" name="Picture 4" descr="Wellcome Logo+strap.png"/>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3960583" y="0"/>
            <a:ext cx="1222838" cy="1222930"/>
          </a:xfrm>
          <a:prstGeom prst="rect">
            <a:avLst/>
          </a:prstGeom>
        </p:spPr>
      </p:pic>
    </p:spTree>
    <p:extLst>
      <p:ext uri="{BB962C8B-B14F-4D97-AF65-F5344CB8AC3E}">
        <p14:creationId xmlns:p14="http://schemas.microsoft.com/office/powerpoint/2010/main" val="378234118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Bora Bora)">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7761795" y="4781335"/>
            <a:ext cx="1382206" cy="3621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
        <p:nvSpPr>
          <p:cNvPr id="9" name="Title 8"/>
          <p:cNvSpPr>
            <a:spLocks noGrp="1"/>
          </p:cNvSpPr>
          <p:nvPr>
            <p:ph type="title" hasCustomPrompt="1"/>
          </p:nvPr>
        </p:nvSpPr>
        <p:spPr>
          <a:xfrm>
            <a:off x="723568" y="1832624"/>
            <a:ext cx="7692543" cy="1010737"/>
          </a:xfrm>
        </p:spPr>
        <p:txBody>
          <a:bodyPr anchor="ctr">
            <a:normAutofit/>
          </a:bodyPr>
          <a:lstStyle>
            <a:lvl1pPr>
              <a:lnSpc>
                <a:spcPct val="90000"/>
              </a:lnSpc>
              <a:defRPr>
                <a:solidFill>
                  <a:schemeClr val="accent1"/>
                </a:solidFill>
              </a:defRPr>
            </a:lvl1pPr>
          </a:lstStyle>
          <a:p>
            <a:r>
              <a:rPr lang="en-GB" dirty="0" smtClean="0"/>
              <a:t>Headline here</a:t>
            </a:r>
            <a:endParaRPr lang="en-US" dirty="0"/>
          </a:p>
        </p:txBody>
      </p:sp>
      <p:sp>
        <p:nvSpPr>
          <p:cNvPr id="23" name="Text Placeholder 22"/>
          <p:cNvSpPr>
            <a:spLocks noGrp="1"/>
          </p:cNvSpPr>
          <p:nvPr>
            <p:ph type="body" sz="quarter" idx="12" hasCustomPrompt="1"/>
          </p:nvPr>
        </p:nvSpPr>
        <p:spPr>
          <a:xfrm>
            <a:off x="727901" y="3062008"/>
            <a:ext cx="7689438" cy="535807"/>
          </a:xfrm>
        </p:spPr>
        <p:txBody>
          <a:bodyPr anchor="t">
            <a:normAutofit/>
          </a:bodyPr>
          <a:lstStyle>
            <a:lvl1pPr>
              <a:defRPr sz="2800">
                <a:solidFill>
                  <a:srgbClr val="003170"/>
                </a:solidFill>
              </a:defRPr>
            </a:lvl1pPr>
          </a:lstStyle>
          <a:p>
            <a:pPr lvl="0"/>
            <a:r>
              <a:rPr lang="en-US" dirty="0" smtClean="0"/>
              <a:t>Sub heading goes here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567" y="2"/>
            <a:ext cx="1471109" cy="1169511"/>
          </a:xfrm>
          <a:prstGeom prst="rect">
            <a:avLst/>
          </a:prstGeom>
        </p:spPr>
      </p:pic>
      <p:sp>
        <p:nvSpPr>
          <p:cNvPr id="11" name="Text Placeholder 20"/>
          <p:cNvSpPr>
            <a:spLocks noGrp="1"/>
          </p:cNvSpPr>
          <p:nvPr>
            <p:ph type="body" sz="quarter" idx="11" hasCustomPrompt="1"/>
          </p:nvPr>
        </p:nvSpPr>
        <p:spPr>
          <a:xfrm>
            <a:off x="723562" y="4004606"/>
            <a:ext cx="7688199" cy="668162"/>
          </a:xfrm>
        </p:spPr>
        <p:txBody>
          <a:bodyPr>
            <a:normAutofit/>
          </a:bodyPr>
          <a:lstStyle>
            <a:lvl1pPr>
              <a:defRPr sz="1900" baseline="0">
                <a:solidFill>
                  <a:srgbClr val="003170"/>
                </a:solidFill>
              </a:defRPr>
            </a:lvl1pPr>
          </a:lstStyle>
          <a:p>
            <a:pPr lvl="0"/>
            <a:r>
              <a:rPr lang="en-GB" dirty="0" smtClean="0"/>
              <a:t>Joe </a:t>
            </a:r>
            <a:r>
              <a:rPr lang="en-GB" dirty="0" err="1" smtClean="0"/>
              <a:t>Bloggs</a:t>
            </a:r>
            <a:r>
              <a:rPr lang="en-GB" dirty="0" smtClean="0"/>
              <a:t>, June 27</a:t>
            </a:r>
            <a:endParaRPr lang="en-US" dirty="0"/>
          </a:p>
        </p:txBody>
      </p:sp>
    </p:spTree>
    <p:extLst>
      <p:ext uri="{BB962C8B-B14F-4D97-AF65-F5344CB8AC3E}">
        <p14:creationId xmlns:p14="http://schemas.microsoft.com/office/powerpoint/2010/main" val="283751372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 (Amber Ale)">
    <p:spTree>
      <p:nvGrpSpPr>
        <p:cNvPr id="1" name=""/>
        <p:cNvGrpSpPr/>
        <p:nvPr/>
      </p:nvGrpSpPr>
      <p:grpSpPr>
        <a:xfrm>
          <a:off x="0" y="0"/>
          <a:ext cx="0" cy="0"/>
          <a:chOff x="0" y="0"/>
          <a:chExt cx="0" cy="0"/>
        </a:xfrm>
      </p:grpSpPr>
      <p:sp>
        <p:nvSpPr>
          <p:cNvPr id="7" name="Rectangle 6"/>
          <p:cNvSpPr/>
          <p:nvPr userDrawn="1"/>
        </p:nvSpPr>
        <p:spPr>
          <a:xfrm>
            <a:off x="7761795" y="4781335"/>
            <a:ext cx="1382206" cy="3621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567" y="2"/>
            <a:ext cx="1471109" cy="1169511"/>
          </a:xfrm>
          <a:prstGeom prst="rect">
            <a:avLst/>
          </a:prstGeom>
        </p:spPr>
      </p:pic>
      <p:sp>
        <p:nvSpPr>
          <p:cNvPr id="11" name="Title 8"/>
          <p:cNvSpPr>
            <a:spLocks noGrp="1"/>
          </p:cNvSpPr>
          <p:nvPr>
            <p:ph type="title" hasCustomPrompt="1"/>
          </p:nvPr>
        </p:nvSpPr>
        <p:spPr>
          <a:xfrm>
            <a:off x="723568" y="1832624"/>
            <a:ext cx="7692543" cy="1010737"/>
          </a:xfrm>
        </p:spPr>
        <p:txBody>
          <a:bodyPr anchor="ctr">
            <a:normAutofit/>
          </a:bodyPr>
          <a:lstStyle>
            <a:lvl1pPr>
              <a:lnSpc>
                <a:spcPct val="90000"/>
              </a:lnSpc>
              <a:defRPr>
                <a:solidFill>
                  <a:srgbClr val="F07E0A"/>
                </a:solidFill>
              </a:defRPr>
            </a:lvl1pPr>
          </a:lstStyle>
          <a:p>
            <a:r>
              <a:rPr lang="en-GB" dirty="0" smtClean="0"/>
              <a:t>Headline here</a:t>
            </a:r>
            <a:endParaRPr lang="en-US" dirty="0"/>
          </a:p>
        </p:txBody>
      </p:sp>
      <p:sp>
        <p:nvSpPr>
          <p:cNvPr id="12" name="Text Placeholder 22"/>
          <p:cNvSpPr>
            <a:spLocks noGrp="1"/>
          </p:cNvSpPr>
          <p:nvPr>
            <p:ph type="body" sz="quarter" idx="12" hasCustomPrompt="1"/>
          </p:nvPr>
        </p:nvSpPr>
        <p:spPr>
          <a:xfrm>
            <a:off x="727901" y="3062008"/>
            <a:ext cx="7689438" cy="535807"/>
          </a:xfrm>
        </p:spPr>
        <p:txBody>
          <a:bodyPr anchor="t">
            <a:normAutofit/>
          </a:bodyPr>
          <a:lstStyle>
            <a:lvl1pPr>
              <a:defRPr sz="2800">
                <a:solidFill>
                  <a:schemeClr val="tx1"/>
                </a:solidFill>
              </a:defRPr>
            </a:lvl1pPr>
          </a:lstStyle>
          <a:p>
            <a:pPr lvl="0"/>
            <a:r>
              <a:rPr lang="en-US" dirty="0" smtClean="0"/>
              <a:t>Sub heading goes here</a:t>
            </a:r>
            <a:endParaRPr lang="en-US" dirty="0"/>
          </a:p>
        </p:txBody>
      </p:sp>
      <p:sp>
        <p:nvSpPr>
          <p:cNvPr id="13" name="Text Placeholder 20"/>
          <p:cNvSpPr>
            <a:spLocks noGrp="1"/>
          </p:cNvSpPr>
          <p:nvPr>
            <p:ph type="body" sz="quarter" idx="11" hasCustomPrompt="1"/>
          </p:nvPr>
        </p:nvSpPr>
        <p:spPr>
          <a:xfrm>
            <a:off x="723562" y="4004606"/>
            <a:ext cx="7688199" cy="668162"/>
          </a:xfrm>
        </p:spPr>
        <p:txBody>
          <a:bodyPr>
            <a:normAutofit/>
          </a:bodyPr>
          <a:lstStyle>
            <a:lvl1pPr>
              <a:defRPr sz="1900" baseline="0">
                <a:solidFill>
                  <a:srgbClr val="003170"/>
                </a:solidFill>
              </a:defRPr>
            </a:lvl1pPr>
          </a:lstStyle>
          <a:p>
            <a:pPr lvl="0"/>
            <a:r>
              <a:rPr lang="en-GB" dirty="0" smtClean="0"/>
              <a:t>Joe </a:t>
            </a:r>
            <a:r>
              <a:rPr lang="en-GB" dirty="0" err="1" smtClean="0"/>
              <a:t>Bloggs</a:t>
            </a:r>
            <a:r>
              <a:rPr lang="en-GB" dirty="0" smtClean="0"/>
              <a:t>, June 27</a:t>
            </a:r>
            <a:endParaRPr lang="en-US" dirty="0"/>
          </a:p>
        </p:txBody>
      </p:sp>
    </p:spTree>
    <p:extLst>
      <p:ext uri="{BB962C8B-B14F-4D97-AF65-F5344CB8AC3E}">
        <p14:creationId xmlns:p14="http://schemas.microsoft.com/office/powerpoint/2010/main" val="173974975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Slide (Rare)">
    <p:spTree>
      <p:nvGrpSpPr>
        <p:cNvPr id="1" name=""/>
        <p:cNvGrpSpPr/>
        <p:nvPr/>
      </p:nvGrpSpPr>
      <p:grpSpPr>
        <a:xfrm>
          <a:off x="0" y="0"/>
          <a:ext cx="0" cy="0"/>
          <a:chOff x="0" y="0"/>
          <a:chExt cx="0" cy="0"/>
        </a:xfrm>
      </p:grpSpPr>
      <p:sp>
        <p:nvSpPr>
          <p:cNvPr id="7" name="Rectangle 6"/>
          <p:cNvSpPr/>
          <p:nvPr userDrawn="1"/>
        </p:nvSpPr>
        <p:spPr>
          <a:xfrm>
            <a:off x="7761795" y="4781335"/>
            <a:ext cx="1382206" cy="36216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567" y="2"/>
            <a:ext cx="1471109" cy="1169511"/>
          </a:xfrm>
          <a:prstGeom prst="rect">
            <a:avLst/>
          </a:prstGeom>
        </p:spPr>
      </p:pic>
      <p:sp>
        <p:nvSpPr>
          <p:cNvPr id="11" name="Title 8"/>
          <p:cNvSpPr>
            <a:spLocks noGrp="1"/>
          </p:cNvSpPr>
          <p:nvPr>
            <p:ph type="title" hasCustomPrompt="1"/>
          </p:nvPr>
        </p:nvSpPr>
        <p:spPr>
          <a:xfrm>
            <a:off x="723568" y="1832624"/>
            <a:ext cx="7692543" cy="1010737"/>
          </a:xfrm>
        </p:spPr>
        <p:txBody>
          <a:bodyPr anchor="ctr">
            <a:normAutofit/>
          </a:bodyPr>
          <a:lstStyle>
            <a:lvl1pPr>
              <a:lnSpc>
                <a:spcPct val="90000"/>
              </a:lnSpc>
              <a:defRPr>
                <a:solidFill>
                  <a:schemeClr val="accent5"/>
                </a:solidFill>
              </a:defRPr>
            </a:lvl1pPr>
          </a:lstStyle>
          <a:p>
            <a:r>
              <a:rPr lang="en-GB" dirty="0" smtClean="0"/>
              <a:t>Headline here</a:t>
            </a:r>
            <a:endParaRPr lang="en-US" dirty="0"/>
          </a:p>
        </p:txBody>
      </p:sp>
      <p:sp>
        <p:nvSpPr>
          <p:cNvPr id="12" name="Text Placeholder 22"/>
          <p:cNvSpPr>
            <a:spLocks noGrp="1"/>
          </p:cNvSpPr>
          <p:nvPr>
            <p:ph type="body" sz="quarter" idx="12" hasCustomPrompt="1"/>
          </p:nvPr>
        </p:nvSpPr>
        <p:spPr>
          <a:xfrm>
            <a:off x="727901" y="3062008"/>
            <a:ext cx="7689438" cy="535807"/>
          </a:xfrm>
        </p:spPr>
        <p:txBody>
          <a:bodyPr anchor="t">
            <a:normAutofit/>
          </a:bodyPr>
          <a:lstStyle>
            <a:lvl1pPr>
              <a:defRPr sz="2800">
                <a:solidFill>
                  <a:schemeClr val="tx1"/>
                </a:solidFill>
              </a:defRPr>
            </a:lvl1pPr>
          </a:lstStyle>
          <a:p>
            <a:pPr lvl="0"/>
            <a:r>
              <a:rPr lang="en-US" dirty="0" smtClean="0"/>
              <a:t>Sub heading goes here</a:t>
            </a:r>
            <a:endParaRPr lang="en-US" dirty="0"/>
          </a:p>
        </p:txBody>
      </p:sp>
      <p:sp>
        <p:nvSpPr>
          <p:cNvPr id="13" name="Text Placeholder 20"/>
          <p:cNvSpPr>
            <a:spLocks noGrp="1"/>
          </p:cNvSpPr>
          <p:nvPr>
            <p:ph type="body" sz="quarter" idx="11" hasCustomPrompt="1"/>
          </p:nvPr>
        </p:nvSpPr>
        <p:spPr>
          <a:xfrm>
            <a:off x="723562" y="4004606"/>
            <a:ext cx="7688199" cy="668162"/>
          </a:xfrm>
        </p:spPr>
        <p:txBody>
          <a:bodyPr>
            <a:normAutofit/>
          </a:bodyPr>
          <a:lstStyle>
            <a:lvl1pPr>
              <a:defRPr sz="1900" baseline="0">
                <a:solidFill>
                  <a:srgbClr val="003170"/>
                </a:solidFill>
              </a:defRPr>
            </a:lvl1pPr>
          </a:lstStyle>
          <a:p>
            <a:pPr lvl="0"/>
            <a:r>
              <a:rPr lang="en-GB" dirty="0" smtClean="0"/>
              <a:t>Joe </a:t>
            </a:r>
            <a:r>
              <a:rPr lang="en-GB" dirty="0" err="1" smtClean="0"/>
              <a:t>Bloggs</a:t>
            </a:r>
            <a:r>
              <a:rPr lang="en-GB" dirty="0" smtClean="0"/>
              <a:t>, June 27</a:t>
            </a:r>
            <a:endParaRPr lang="en-US" dirty="0"/>
          </a:p>
        </p:txBody>
      </p:sp>
    </p:spTree>
    <p:extLst>
      <p:ext uri="{BB962C8B-B14F-4D97-AF65-F5344CB8AC3E}">
        <p14:creationId xmlns:p14="http://schemas.microsoft.com/office/powerpoint/2010/main" val="37644845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982615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Contents slide">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rgbClr val="60BFCE"/>
                </a:solidFill>
              </a:defRPr>
            </a:lvl1pPr>
          </a:lstStyle>
          <a:p>
            <a:r>
              <a:rPr lang="en-GB" dirty="0" smtClean="0"/>
              <a:t>Contents</a:t>
            </a:r>
            <a:endParaRPr lang="en-US" dirty="0"/>
          </a:p>
        </p:txBody>
      </p:sp>
      <p:sp>
        <p:nvSpPr>
          <p:cNvPr id="6" name="Content Placeholder 3"/>
          <p:cNvSpPr>
            <a:spLocks noGrp="1"/>
          </p:cNvSpPr>
          <p:nvPr>
            <p:ph sz="quarter" idx="11"/>
          </p:nvPr>
        </p:nvSpPr>
        <p:spPr>
          <a:xfrm>
            <a:off x="1162523" y="1298460"/>
            <a:ext cx="3313732" cy="3374308"/>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12" hasCustomPrompt="1"/>
          </p:nvPr>
        </p:nvSpPr>
        <p:spPr>
          <a:xfrm>
            <a:off x="727937" y="1298460"/>
            <a:ext cx="282481" cy="3374308"/>
          </a:xfrm>
        </p:spPr>
        <p:txBody>
          <a:bodyPr tIns="84492" anchor="t">
            <a:noAutofit/>
          </a:bodyPr>
          <a:lstStyle>
            <a:lvl1pPr marL="0" indent="0" algn="l">
              <a:spcBef>
                <a:spcPts val="783"/>
              </a:spcBef>
              <a:spcAft>
                <a:spcPts val="0"/>
              </a:spcAft>
              <a:buFont typeface="Arial"/>
              <a:buNone/>
              <a:defRPr sz="900" baseline="0">
                <a:solidFill>
                  <a:schemeClr val="tx1"/>
                </a:solidFill>
                <a:latin typeface="+mn-lt"/>
              </a:defRPr>
            </a:lvl1pPr>
            <a:lvl2pPr marL="581242" indent="-223554" algn="l">
              <a:spcBef>
                <a:spcPts val="783"/>
              </a:spcBef>
              <a:spcAft>
                <a:spcPts val="0"/>
              </a:spcAft>
              <a:buFont typeface="Arial"/>
              <a:buChar char="•"/>
              <a:defRPr sz="900">
                <a:solidFill>
                  <a:schemeClr val="tx1"/>
                </a:solidFill>
                <a:latin typeface="+mn-lt"/>
              </a:defRPr>
            </a:lvl2pPr>
            <a:lvl3pPr marL="894225" indent="-178848" algn="l">
              <a:spcBef>
                <a:spcPts val="783"/>
              </a:spcBef>
              <a:spcAft>
                <a:spcPts val="0"/>
              </a:spcAft>
              <a:buFont typeface="Arial"/>
              <a:buChar char="•"/>
              <a:defRPr sz="900">
                <a:solidFill>
                  <a:schemeClr val="tx1"/>
                </a:solidFill>
                <a:latin typeface="+mn-lt"/>
              </a:defRPr>
            </a:lvl3pPr>
            <a:lvl4pPr marL="1251914" indent="-178848" algn="l">
              <a:spcBef>
                <a:spcPts val="783"/>
              </a:spcBef>
              <a:spcAft>
                <a:spcPts val="0"/>
              </a:spcAft>
              <a:buFont typeface="Arial"/>
              <a:buChar char="•"/>
              <a:defRPr sz="900">
                <a:solidFill>
                  <a:schemeClr val="tx1"/>
                </a:solidFill>
                <a:latin typeface="+mn-lt"/>
              </a:defRPr>
            </a:lvl4pPr>
            <a:lvl5pPr marL="1609603" indent="-178848" algn="l">
              <a:spcBef>
                <a:spcPts val="783"/>
              </a:spcBef>
              <a:spcAft>
                <a:spcPts val="0"/>
              </a:spcAft>
              <a:buFont typeface="Arial"/>
              <a:buChar char="•"/>
              <a:defRPr sz="900">
                <a:solidFill>
                  <a:schemeClr val="tx1"/>
                </a:solidFill>
                <a:latin typeface="+mn-lt"/>
              </a:defRPr>
            </a:lvl5pPr>
          </a:lstStyle>
          <a:p>
            <a:pPr lvl="0"/>
            <a:r>
              <a:rPr lang="en-GB" dirty="0" smtClean="0"/>
              <a:t>Click to add page number</a:t>
            </a:r>
          </a:p>
        </p:txBody>
      </p:sp>
      <p:sp>
        <p:nvSpPr>
          <p:cNvPr id="5" name="Content Placeholder 3"/>
          <p:cNvSpPr>
            <a:spLocks noGrp="1"/>
          </p:cNvSpPr>
          <p:nvPr>
            <p:ph sz="quarter" idx="13"/>
          </p:nvPr>
        </p:nvSpPr>
        <p:spPr>
          <a:xfrm>
            <a:off x="5113234" y="1298460"/>
            <a:ext cx="3302868" cy="3374308"/>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3"/>
          <p:cNvSpPr>
            <a:spLocks noGrp="1"/>
          </p:cNvSpPr>
          <p:nvPr>
            <p:ph sz="quarter" idx="14" hasCustomPrompt="1"/>
          </p:nvPr>
        </p:nvSpPr>
        <p:spPr>
          <a:xfrm>
            <a:off x="4678650" y="1298460"/>
            <a:ext cx="282481" cy="3374308"/>
          </a:xfrm>
        </p:spPr>
        <p:txBody>
          <a:bodyPr tIns="84492" anchor="t">
            <a:noAutofit/>
          </a:bodyPr>
          <a:lstStyle>
            <a:lvl1pPr marL="0" indent="0" algn="l">
              <a:spcBef>
                <a:spcPts val="783"/>
              </a:spcBef>
              <a:spcAft>
                <a:spcPts val="0"/>
              </a:spcAft>
              <a:buFont typeface="Arial"/>
              <a:buNone/>
              <a:defRPr sz="900" baseline="0">
                <a:solidFill>
                  <a:schemeClr val="tx1"/>
                </a:solidFill>
                <a:latin typeface="+mn-lt"/>
              </a:defRPr>
            </a:lvl1pPr>
            <a:lvl2pPr marL="581242" indent="-223554" algn="l">
              <a:spcBef>
                <a:spcPts val="783"/>
              </a:spcBef>
              <a:spcAft>
                <a:spcPts val="0"/>
              </a:spcAft>
              <a:buFont typeface="Arial"/>
              <a:buChar char="•"/>
              <a:defRPr sz="900">
                <a:solidFill>
                  <a:schemeClr val="tx1"/>
                </a:solidFill>
                <a:latin typeface="+mn-lt"/>
              </a:defRPr>
            </a:lvl2pPr>
            <a:lvl3pPr marL="894225" indent="-178848" algn="l">
              <a:spcBef>
                <a:spcPts val="783"/>
              </a:spcBef>
              <a:spcAft>
                <a:spcPts val="0"/>
              </a:spcAft>
              <a:buFont typeface="Arial"/>
              <a:buChar char="•"/>
              <a:defRPr sz="900">
                <a:solidFill>
                  <a:schemeClr val="tx1"/>
                </a:solidFill>
                <a:latin typeface="+mn-lt"/>
              </a:defRPr>
            </a:lvl3pPr>
            <a:lvl4pPr marL="1251914" indent="-178848" algn="l">
              <a:spcBef>
                <a:spcPts val="783"/>
              </a:spcBef>
              <a:spcAft>
                <a:spcPts val="0"/>
              </a:spcAft>
              <a:buFont typeface="Arial"/>
              <a:buChar char="•"/>
              <a:defRPr sz="900">
                <a:solidFill>
                  <a:schemeClr val="tx1"/>
                </a:solidFill>
                <a:latin typeface="+mn-lt"/>
              </a:defRPr>
            </a:lvl4pPr>
            <a:lvl5pPr marL="1609603" indent="-178848" algn="l">
              <a:spcBef>
                <a:spcPts val="783"/>
              </a:spcBef>
              <a:spcAft>
                <a:spcPts val="0"/>
              </a:spcAft>
              <a:buFont typeface="Arial"/>
              <a:buChar char="•"/>
              <a:defRPr sz="900">
                <a:solidFill>
                  <a:schemeClr val="tx1"/>
                </a:solidFill>
                <a:latin typeface="+mn-lt"/>
              </a:defRPr>
            </a:lvl5pPr>
          </a:lstStyle>
          <a:p>
            <a:pPr lvl="0"/>
            <a:r>
              <a:rPr lang="en-GB" dirty="0" smtClean="0"/>
              <a:t>Click to add page number</a:t>
            </a:r>
          </a:p>
        </p:txBody>
      </p:sp>
      <p:sp>
        <p:nvSpPr>
          <p:cNvPr id="10"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Tree>
    <p:extLst>
      <p:ext uri="{BB962C8B-B14F-4D97-AF65-F5344CB8AC3E}">
        <p14:creationId xmlns:p14="http://schemas.microsoft.com/office/powerpoint/2010/main" val="4293978048"/>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content (Bora Bora)">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rgbClr val="60BFCE"/>
                </a:solidFill>
              </a:defRPr>
            </a:lvl1pPr>
          </a:lstStyle>
          <a:p>
            <a:r>
              <a:rPr lang="en-GB" dirty="0" smtClean="0"/>
              <a:t>Title here</a:t>
            </a:r>
            <a:endParaRPr lang="en-US" dirty="0"/>
          </a:p>
        </p:txBody>
      </p:sp>
      <p:sp>
        <p:nvSpPr>
          <p:cNvPr id="6" name="Content Placeholder 3"/>
          <p:cNvSpPr>
            <a:spLocks noGrp="1"/>
          </p:cNvSpPr>
          <p:nvPr>
            <p:ph sz="quarter" idx="11"/>
          </p:nvPr>
        </p:nvSpPr>
        <p:spPr>
          <a:xfrm>
            <a:off x="727939" y="1298461"/>
            <a:ext cx="7694921"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Tree>
    <p:extLst>
      <p:ext uri="{BB962C8B-B14F-4D97-AF65-F5344CB8AC3E}">
        <p14:creationId xmlns:p14="http://schemas.microsoft.com/office/powerpoint/2010/main" val="4393232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Title+content (Amber Ale)">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rgbClr val="F07E0A"/>
                </a:solidFill>
              </a:defRPr>
            </a:lvl1pPr>
          </a:lstStyle>
          <a:p>
            <a:r>
              <a:rPr lang="en-GB" dirty="0" smtClean="0"/>
              <a:t>Title here</a:t>
            </a:r>
            <a:endParaRPr lang="en-US" dirty="0"/>
          </a:p>
        </p:txBody>
      </p:sp>
      <p:sp>
        <p:nvSpPr>
          <p:cNvPr id="4" name="Content Placeholder 3"/>
          <p:cNvSpPr>
            <a:spLocks noGrp="1"/>
          </p:cNvSpPr>
          <p:nvPr>
            <p:ph sz="quarter" idx="11"/>
          </p:nvPr>
        </p:nvSpPr>
        <p:spPr>
          <a:xfrm>
            <a:off x="727939" y="1298461"/>
            <a:ext cx="7694921"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Tree>
    <p:extLst>
      <p:ext uri="{BB962C8B-B14F-4D97-AF65-F5344CB8AC3E}">
        <p14:creationId xmlns:p14="http://schemas.microsoft.com/office/powerpoint/2010/main" val="233217328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Title+content (Rare)">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5"/>
                </a:solidFill>
              </a:defRPr>
            </a:lvl1pPr>
          </a:lstStyle>
          <a:p>
            <a:r>
              <a:rPr lang="en-GB" dirty="0" smtClean="0"/>
              <a:t>Title here</a:t>
            </a:r>
            <a:endParaRPr lang="en-US" dirty="0"/>
          </a:p>
        </p:txBody>
      </p:sp>
      <p:sp>
        <p:nvSpPr>
          <p:cNvPr id="4" name="Content Placeholder 3"/>
          <p:cNvSpPr>
            <a:spLocks noGrp="1"/>
          </p:cNvSpPr>
          <p:nvPr>
            <p:ph sz="quarter" idx="11"/>
          </p:nvPr>
        </p:nvSpPr>
        <p:spPr>
          <a:xfrm>
            <a:off x="727939" y="1298461"/>
            <a:ext cx="7694921"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Tree>
    <p:extLst>
      <p:ext uri="{BB962C8B-B14F-4D97-AF65-F5344CB8AC3E}">
        <p14:creationId xmlns:p14="http://schemas.microsoft.com/office/powerpoint/2010/main" val="372342233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itle+content (3 columns)">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rgbClr val="60BFCE"/>
                </a:solidFill>
              </a:defRPr>
            </a:lvl1pPr>
          </a:lstStyle>
          <a:p>
            <a:r>
              <a:rPr lang="en-GB" dirty="0" smtClean="0"/>
              <a:t>Title here</a:t>
            </a:r>
            <a:endParaRPr lang="en-US" dirty="0"/>
          </a:p>
        </p:txBody>
      </p:sp>
      <p:sp>
        <p:nvSpPr>
          <p:cNvPr id="6" name="Content Placeholder 3"/>
          <p:cNvSpPr>
            <a:spLocks noGrp="1"/>
          </p:cNvSpPr>
          <p:nvPr>
            <p:ph sz="quarter" idx="11"/>
          </p:nvPr>
        </p:nvSpPr>
        <p:spPr>
          <a:xfrm>
            <a:off x="3370781" y="1298461"/>
            <a:ext cx="2409245"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7" name="Content Placeholder 3"/>
          <p:cNvSpPr>
            <a:spLocks noGrp="1"/>
          </p:cNvSpPr>
          <p:nvPr>
            <p:ph sz="quarter" idx="21"/>
          </p:nvPr>
        </p:nvSpPr>
        <p:spPr>
          <a:xfrm>
            <a:off x="727910" y="1298461"/>
            <a:ext cx="2409245"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3"/>
          <p:cNvSpPr>
            <a:spLocks noGrp="1"/>
          </p:cNvSpPr>
          <p:nvPr>
            <p:ph sz="quarter" idx="22"/>
          </p:nvPr>
        </p:nvSpPr>
        <p:spPr>
          <a:xfrm>
            <a:off x="6006864" y="1298461"/>
            <a:ext cx="2409245" cy="3391582"/>
          </a:xfrm>
        </p:spPr>
        <p:txBody>
          <a:bodyPr tIns="84492" anchor="t">
            <a:noAutofit/>
          </a:bodyPr>
          <a:lstStyle>
            <a:lvl1pPr marL="0" indent="0">
              <a:spcBef>
                <a:spcPts val="783"/>
              </a:spcBef>
              <a:spcAft>
                <a:spcPts val="0"/>
              </a:spcAft>
              <a:buFont typeface="Arial"/>
              <a:buNone/>
              <a:defRPr sz="900" baseline="0">
                <a:solidFill>
                  <a:schemeClr val="tx1"/>
                </a:solidFill>
                <a:latin typeface="+mn-lt"/>
              </a:defRPr>
            </a:lvl1pPr>
            <a:lvl2pPr marL="581242" indent="-223554">
              <a:spcBef>
                <a:spcPts val="783"/>
              </a:spcBef>
              <a:spcAft>
                <a:spcPts val="0"/>
              </a:spcAft>
              <a:buFont typeface="Arial"/>
              <a:buChar char="•"/>
              <a:defRPr sz="900">
                <a:solidFill>
                  <a:schemeClr val="tx1"/>
                </a:solidFill>
                <a:latin typeface="+mn-lt"/>
              </a:defRPr>
            </a:lvl2pPr>
            <a:lvl3pPr marL="894225" indent="-178848">
              <a:spcBef>
                <a:spcPts val="783"/>
              </a:spcBef>
              <a:spcAft>
                <a:spcPts val="0"/>
              </a:spcAft>
              <a:buFont typeface="Arial"/>
              <a:buChar char="•"/>
              <a:defRPr sz="900">
                <a:solidFill>
                  <a:schemeClr val="tx1"/>
                </a:solidFill>
                <a:latin typeface="+mn-lt"/>
              </a:defRPr>
            </a:lvl3pPr>
            <a:lvl4pPr marL="1251914" indent="-178848">
              <a:spcBef>
                <a:spcPts val="783"/>
              </a:spcBef>
              <a:spcAft>
                <a:spcPts val="0"/>
              </a:spcAft>
              <a:buFont typeface="Arial"/>
              <a:buChar char="•"/>
              <a:defRPr sz="900">
                <a:solidFill>
                  <a:schemeClr val="tx1"/>
                </a:solidFill>
                <a:latin typeface="+mn-lt"/>
              </a:defRPr>
            </a:lvl4pPr>
            <a:lvl5pPr marL="1609603" indent="-178848">
              <a:spcBef>
                <a:spcPts val="783"/>
              </a:spcBef>
              <a:spcAft>
                <a:spcPts val="0"/>
              </a:spcAft>
              <a:buFont typeface="Arial"/>
              <a:buChar char="•"/>
              <a:defRPr sz="9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00128992"/>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Section break (Bora Bora)">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712997" y="486197"/>
            <a:ext cx="7703106" cy="4186572"/>
          </a:xfrm>
          <a:prstGeom prst="rect">
            <a:avLst/>
          </a:prstGeom>
        </p:spPr>
        <p:txBody>
          <a:bodyPr vert="horz" lIns="0" tIns="0" rIns="0" bIns="0" rtlCol="0" anchor="ctr">
            <a:noAutofit/>
          </a:bodyPr>
          <a:lstStyle>
            <a:lvl1pPr algn="ctr">
              <a:defRPr sz="4700" baseline="0">
                <a:solidFill>
                  <a:schemeClr val="accent1"/>
                </a:solidFill>
              </a:defRPr>
            </a:lvl1pPr>
          </a:lstStyle>
          <a:p>
            <a:r>
              <a:rPr lang="en-GB" dirty="0" smtClean="0"/>
              <a:t>This is where a section title goes</a:t>
            </a:r>
            <a:endParaRPr lang="en-US" dirty="0"/>
          </a:p>
        </p:txBody>
      </p:sp>
    </p:spTree>
    <p:extLst>
      <p:ext uri="{BB962C8B-B14F-4D97-AF65-F5344CB8AC3E}">
        <p14:creationId xmlns:p14="http://schemas.microsoft.com/office/powerpoint/2010/main" val="19927360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Section break (Amber Ale)">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712997" y="486197"/>
            <a:ext cx="7703106" cy="4186572"/>
          </a:xfrm>
          <a:prstGeom prst="rect">
            <a:avLst/>
          </a:prstGeom>
        </p:spPr>
        <p:txBody>
          <a:bodyPr vert="horz" lIns="0" tIns="0" rIns="0" bIns="0" rtlCol="0" anchor="ctr">
            <a:noAutofit/>
          </a:bodyPr>
          <a:lstStyle>
            <a:lvl1pPr algn="ctr">
              <a:defRPr sz="4700" baseline="0">
                <a:solidFill>
                  <a:srgbClr val="F07E0A"/>
                </a:solidFill>
              </a:defRPr>
            </a:lvl1pPr>
          </a:lstStyle>
          <a:p>
            <a:r>
              <a:rPr lang="en-GB" dirty="0" smtClean="0"/>
              <a:t>This is where a section title goes</a:t>
            </a:r>
            <a:endParaRPr lang="en-US" dirty="0"/>
          </a:p>
        </p:txBody>
      </p:sp>
    </p:spTree>
    <p:extLst>
      <p:ext uri="{BB962C8B-B14F-4D97-AF65-F5344CB8AC3E}">
        <p14:creationId xmlns:p14="http://schemas.microsoft.com/office/powerpoint/2010/main" val="53560860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Section break (Rare)">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712997" y="486197"/>
            <a:ext cx="7703106" cy="4186572"/>
          </a:xfrm>
          <a:prstGeom prst="rect">
            <a:avLst/>
          </a:prstGeom>
        </p:spPr>
        <p:txBody>
          <a:bodyPr vert="horz" lIns="0" tIns="0" rIns="0" bIns="0" rtlCol="0" anchor="ctr">
            <a:noAutofit/>
          </a:bodyPr>
          <a:lstStyle>
            <a:lvl1pPr algn="ctr">
              <a:defRPr sz="4700" baseline="0">
                <a:solidFill>
                  <a:schemeClr val="accent5"/>
                </a:solidFill>
              </a:defRPr>
            </a:lvl1pPr>
          </a:lstStyle>
          <a:p>
            <a:r>
              <a:rPr lang="en-GB" dirty="0" smtClean="0"/>
              <a:t>This is where a section title goes</a:t>
            </a:r>
            <a:endParaRPr lang="en-US" dirty="0"/>
          </a:p>
        </p:txBody>
      </p:sp>
    </p:spTree>
    <p:extLst>
      <p:ext uri="{BB962C8B-B14F-4D97-AF65-F5344CB8AC3E}">
        <p14:creationId xmlns:p14="http://schemas.microsoft.com/office/powerpoint/2010/main" val="2444564431"/>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Quote (Bora Bora)">
    <p:bg>
      <p:bgPr>
        <a:solidFill>
          <a:schemeClr val="bg1"/>
        </a:solidFill>
        <a:effectLst/>
      </p:bgPr>
    </p:bg>
    <p:spTree>
      <p:nvGrpSpPr>
        <p:cNvPr id="1" name=""/>
        <p:cNvGrpSpPr/>
        <p:nvPr/>
      </p:nvGrpSpPr>
      <p:grpSpPr>
        <a:xfrm>
          <a:off x="0" y="0"/>
          <a:ext cx="0" cy="0"/>
          <a:chOff x="0" y="0"/>
          <a:chExt cx="0" cy="0"/>
        </a:xfrm>
      </p:grpSpPr>
      <p:grpSp>
        <p:nvGrpSpPr>
          <p:cNvPr id="8" name="Group 7"/>
          <p:cNvGrpSpPr/>
          <p:nvPr userDrawn="1"/>
        </p:nvGrpSpPr>
        <p:grpSpPr>
          <a:xfrm>
            <a:off x="4351868" y="615188"/>
            <a:ext cx="440271" cy="3095772"/>
            <a:chOff x="5464969" y="850901"/>
            <a:chExt cx="774700" cy="4373862"/>
          </a:xfrm>
          <a:solidFill>
            <a:schemeClr val="accent1"/>
          </a:solidFill>
        </p:grpSpPr>
        <p:sp>
          <p:nvSpPr>
            <p:cNvPr id="10" name="Rectangle 9"/>
            <p:cNvSpPr/>
            <p:nvPr userDrawn="1"/>
          </p:nvSpPr>
          <p:spPr>
            <a:xfrm>
              <a:off x="5464969" y="5097918"/>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prstClr val="white"/>
                </a:solidFill>
              </a:endParaRPr>
            </a:p>
          </p:txBody>
        </p:sp>
        <p:sp>
          <p:nvSpPr>
            <p:cNvPr id="11" name="Rectangle 10"/>
            <p:cNvSpPr/>
            <p:nvPr userDrawn="1"/>
          </p:nvSpPr>
          <p:spPr>
            <a:xfrm>
              <a:off x="5464969" y="850901"/>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prstClr val="white"/>
                </a:solidFill>
              </a:endParaRPr>
            </a:p>
          </p:txBody>
        </p:sp>
      </p:grpSp>
      <p:sp>
        <p:nvSpPr>
          <p:cNvPr id="12" name="Title Placeholder 9"/>
          <p:cNvSpPr>
            <a:spLocks noGrp="1"/>
          </p:cNvSpPr>
          <p:nvPr>
            <p:ph type="title" hasCustomPrompt="1"/>
          </p:nvPr>
        </p:nvSpPr>
        <p:spPr>
          <a:xfrm>
            <a:off x="713000" y="1022002"/>
            <a:ext cx="7709859" cy="2239466"/>
          </a:xfrm>
          <a:prstGeom prst="rect">
            <a:avLst/>
          </a:prstGeom>
        </p:spPr>
        <p:txBody>
          <a:bodyPr vert="horz" lIns="0" tIns="0" rIns="0" bIns="0" rtlCol="0" anchor="ctr">
            <a:normAutofit/>
          </a:bodyPr>
          <a:lstStyle>
            <a:lvl1pPr algn="ctr">
              <a:defRPr lang="en-US" sz="4700" b="1" u="none" baseline="0" smtClean="0">
                <a:solidFill>
                  <a:schemeClr val="accent1"/>
                </a:solidFill>
              </a:defRPr>
            </a:lvl1pPr>
          </a:lstStyle>
          <a:p>
            <a:r>
              <a:rPr lang="en-US" dirty="0" smtClean="0"/>
              <a:t>“This is where a nice bold quote goes”</a:t>
            </a:r>
            <a:endParaRPr lang="en-US" dirty="0"/>
          </a:p>
        </p:txBody>
      </p:sp>
      <p:sp>
        <p:nvSpPr>
          <p:cNvPr id="14" name="Text Placeholder 6"/>
          <p:cNvSpPr>
            <a:spLocks noGrp="1"/>
          </p:cNvSpPr>
          <p:nvPr>
            <p:ph type="body" sz="quarter" idx="10" hasCustomPrompt="1"/>
          </p:nvPr>
        </p:nvSpPr>
        <p:spPr>
          <a:xfrm>
            <a:off x="713000" y="4147870"/>
            <a:ext cx="7709859" cy="526331"/>
          </a:xfrm>
        </p:spPr>
        <p:txBody>
          <a:bodyPr>
            <a:normAutofit/>
          </a:bodyPr>
          <a:lstStyle>
            <a:lvl1pPr algn="ctr">
              <a:defRPr sz="1600" baseline="0">
                <a:solidFill>
                  <a:schemeClr val="accent1"/>
                </a:solidFill>
                <a:latin typeface="Arial"/>
                <a:cs typeface="Arial"/>
              </a:defRPr>
            </a:lvl1pPr>
          </a:lstStyle>
          <a:p>
            <a:pPr lvl="0"/>
            <a:r>
              <a:rPr lang="en-GB" dirty="0" smtClean="0"/>
              <a:t>Attributed to…</a:t>
            </a:r>
            <a:endParaRPr lang="en-US" dirty="0"/>
          </a:p>
        </p:txBody>
      </p:sp>
      <p:sp>
        <p:nvSpPr>
          <p:cNvPr id="7" name="Rectangle 6"/>
          <p:cNvSpPr/>
          <p:nvPr userDrawn="1"/>
        </p:nvSpPr>
        <p:spPr>
          <a:xfrm>
            <a:off x="8181605" y="4752816"/>
            <a:ext cx="962396" cy="3906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Tree>
    <p:extLst>
      <p:ext uri="{BB962C8B-B14F-4D97-AF65-F5344CB8AC3E}">
        <p14:creationId xmlns:p14="http://schemas.microsoft.com/office/powerpoint/2010/main" val="292017478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Quote (Amber Ale)">
    <p:bg>
      <p:bgPr>
        <a:solidFill>
          <a:schemeClr val="bg1"/>
        </a:solidFill>
        <a:effectLst/>
      </p:bgPr>
    </p:bg>
    <p:spTree>
      <p:nvGrpSpPr>
        <p:cNvPr id="1" name=""/>
        <p:cNvGrpSpPr/>
        <p:nvPr/>
      </p:nvGrpSpPr>
      <p:grpSpPr>
        <a:xfrm>
          <a:off x="0" y="0"/>
          <a:ext cx="0" cy="0"/>
          <a:chOff x="0" y="0"/>
          <a:chExt cx="0" cy="0"/>
        </a:xfrm>
      </p:grpSpPr>
      <p:grpSp>
        <p:nvGrpSpPr>
          <p:cNvPr id="8" name="Group 7"/>
          <p:cNvGrpSpPr/>
          <p:nvPr userDrawn="1"/>
        </p:nvGrpSpPr>
        <p:grpSpPr>
          <a:xfrm>
            <a:off x="4351868" y="615188"/>
            <a:ext cx="440271" cy="3095772"/>
            <a:chOff x="5464969" y="850901"/>
            <a:chExt cx="774700" cy="4373862"/>
          </a:xfrm>
          <a:solidFill>
            <a:srgbClr val="F07E0A"/>
          </a:solidFill>
        </p:grpSpPr>
        <p:sp>
          <p:nvSpPr>
            <p:cNvPr id="10" name="Rectangle 9"/>
            <p:cNvSpPr/>
            <p:nvPr userDrawn="1"/>
          </p:nvSpPr>
          <p:spPr>
            <a:xfrm>
              <a:off x="5464969" y="5097918"/>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prstClr val="white"/>
                </a:solidFill>
              </a:endParaRPr>
            </a:p>
          </p:txBody>
        </p:sp>
        <p:sp>
          <p:nvSpPr>
            <p:cNvPr id="11" name="Rectangle 10"/>
            <p:cNvSpPr/>
            <p:nvPr userDrawn="1"/>
          </p:nvSpPr>
          <p:spPr>
            <a:xfrm>
              <a:off x="5464969" y="850901"/>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prstClr val="white"/>
                </a:solidFill>
              </a:endParaRPr>
            </a:p>
          </p:txBody>
        </p:sp>
      </p:grpSp>
      <p:sp>
        <p:nvSpPr>
          <p:cNvPr id="12" name="Title Placeholder 9"/>
          <p:cNvSpPr>
            <a:spLocks noGrp="1"/>
          </p:cNvSpPr>
          <p:nvPr>
            <p:ph type="title" hasCustomPrompt="1"/>
          </p:nvPr>
        </p:nvSpPr>
        <p:spPr>
          <a:xfrm>
            <a:off x="713000" y="1022002"/>
            <a:ext cx="7709859" cy="2239466"/>
          </a:xfrm>
          <a:prstGeom prst="rect">
            <a:avLst/>
          </a:prstGeom>
        </p:spPr>
        <p:txBody>
          <a:bodyPr vert="horz" lIns="0" tIns="0" rIns="0" bIns="0" rtlCol="0" anchor="ctr">
            <a:normAutofit/>
          </a:bodyPr>
          <a:lstStyle>
            <a:lvl1pPr algn="ctr">
              <a:defRPr lang="en-US" sz="4700" b="1" u="none" baseline="0" smtClean="0">
                <a:solidFill>
                  <a:srgbClr val="F07E0A"/>
                </a:solidFill>
              </a:defRPr>
            </a:lvl1pPr>
          </a:lstStyle>
          <a:p>
            <a:r>
              <a:rPr lang="en-US" dirty="0" smtClean="0"/>
              <a:t>“This is where a nice bold quote goes”</a:t>
            </a:r>
            <a:endParaRPr lang="en-US" dirty="0"/>
          </a:p>
        </p:txBody>
      </p:sp>
      <p:sp>
        <p:nvSpPr>
          <p:cNvPr id="14" name="Text Placeholder 6"/>
          <p:cNvSpPr>
            <a:spLocks noGrp="1"/>
          </p:cNvSpPr>
          <p:nvPr>
            <p:ph type="body" sz="quarter" idx="10" hasCustomPrompt="1"/>
          </p:nvPr>
        </p:nvSpPr>
        <p:spPr>
          <a:xfrm>
            <a:off x="713000" y="4147870"/>
            <a:ext cx="7709859" cy="526331"/>
          </a:xfrm>
        </p:spPr>
        <p:txBody>
          <a:bodyPr>
            <a:normAutofit/>
          </a:bodyPr>
          <a:lstStyle>
            <a:lvl1pPr algn="ctr">
              <a:defRPr sz="1600" baseline="0">
                <a:solidFill>
                  <a:srgbClr val="F07E0A"/>
                </a:solidFill>
                <a:latin typeface="Arial"/>
                <a:cs typeface="Arial"/>
              </a:defRPr>
            </a:lvl1pPr>
          </a:lstStyle>
          <a:p>
            <a:pPr lvl="0"/>
            <a:r>
              <a:rPr lang="en-GB" dirty="0" smtClean="0"/>
              <a:t>Attributed to…</a:t>
            </a:r>
            <a:endParaRPr lang="en-US" dirty="0"/>
          </a:p>
        </p:txBody>
      </p:sp>
      <p:sp>
        <p:nvSpPr>
          <p:cNvPr id="7" name="Rectangle 6"/>
          <p:cNvSpPr/>
          <p:nvPr userDrawn="1"/>
        </p:nvSpPr>
        <p:spPr>
          <a:xfrm>
            <a:off x="8181605" y="4752816"/>
            <a:ext cx="962396" cy="3906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Tree>
    <p:extLst>
      <p:ext uri="{BB962C8B-B14F-4D97-AF65-F5344CB8AC3E}">
        <p14:creationId xmlns:p14="http://schemas.microsoft.com/office/powerpoint/2010/main" val="3577708621"/>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Quote (Rare)">
    <p:bg>
      <p:bgPr>
        <a:solidFill>
          <a:schemeClr val="bg1"/>
        </a:solidFill>
        <a:effectLst/>
      </p:bgPr>
    </p:bg>
    <p:spTree>
      <p:nvGrpSpPr>
        <p:cNvPr id="1" name=""/>
        <p:cNvGrpSpPr/>
        <p:nvPr/>
      </p:nvGrpSpPr>
      <p:grpSpPr>
        <a:xfrm>
          <a:off x="0" y="0"/>
          <a:ext cx="0" cy="0"/>
          <a:chOff x="0" y="0"/>
          <a:chExt cx="0" cy="0"/>
        </a:xfrm>
      </p:grpSpPr>
      <p:grpSp>
        <p:nvGrpSpPr>
          <p:cNvPr id="8" name="Group 7"/>
          <p:cNvGrpSpPr/>
          <p:nvPr userDrawn="1"/>
        </p:nvGrpSpPr>
        <p:grpSpPr>
          <a:xfrm>
            <a:off x="4351868" y="615188"/>
            <a:ext cx="440271" cy="3095772"/>
            <a:chOff x="5464969" y="850901"/>
            <a:chExt cx="774700" cy="4373862"/>
          </a:xfrm>
          <a:solidFill>
            <a:srgbClr val="ED858E"/>
          </a:solidFill>
        </p:grpSpPr>
        <p:sp>
          <p:nvSpPr>
            <p:cNvPr id="10" name="Rectangle 9"/>
            <p:cNvSpPr/>
            <p:nvPr userDrawn="1"/>
          </p:nvSpPr>
          <p:spPr>
            <a:xfrm>
              <a:off x="5464969" y="5097918"/>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srgbClr val="ED858E"/>
                </a:solidFill>
              </a:endParaRPr>
            </a:p>
          </p:txBody>
        </p:sp>
        <p:sp>
          <p:nvSpPr>
            <p:cNvPr id="11" name="Rectangle 10"/>
            <p:cNvSpPr/>
            <p:nvPr userDrawn="1"/>
          </p:nvSpPr>
          <p:spPr>
            <a:xfrm>
              <a:off x="5464969" y="850901"/>
              <a:ext cx="774700" cy="126845"/>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57689"/>
              <a:endParaRPr lang="en-US" sz="1400">
                <a:solidFill>
                  <a:srgbClr val="ED858E"/>
                </a:solidFill>
              </a:endParaRPr>
            </a:p>
          </p:txBody>
        </p:sp>
      </p:grpSp>
      <p:sp>
        <p:nvSpPr>
          <p:cNvPr id="12" name="Title Placeholder 9"/>
          <p:cNvSpPr>
            <a:spLocks noGrp="1"/>
          </p:cNvSpPr>
          <p:nvPr>
            <p:ph type="title" hasCustomPrompt="1"/>
          </p:nvPr>
        </p:nvSpPr>
        <p:spPr>
          <a:xfrm>
            <a:off x="713000" y="1022002"/>
            <a:ext cx="7709859" cy="2239466"/>
          </a:xfrm>
          <a:prstGeom prst="rect">
            <a:avLst/>
          </a:prstGeom>
        </p:spPr>
        <p:txBody>
          <a:bodyPr vert="horz" lIns="0" tIns="0" rIns="0" bIns="0" rtlCol="0" anchor="ctr">
            <a:normAutofit/>
          </a:bodyPr>
          <a:lstStyle>
            <a:lvl1pPr algn="ctr">
              <a:defRPr lang="en-US" sz="4700" b="1" u="none" baseline="0" smtClean="0">
                <a:solidFill>
                  <a:schemeClr val="accent5"/>
                </a:solidFill>
              </a:defRPr>
            </a:lvl1pPr>
          </a:lstStyle>
          <a:p>
            <a:r>
              <a:rPr lang="en-US" dirty="0" smtClean="0"/>
              <a:t>“This is where a nice bold quote goes”</a:t>
            </a:r>
            <a:endParaRPr lang="en-US" dirty="0"/>
          </a:p>
        </p:txBody>
      </p:sp>
      <p:sp>
        <p:nvSpPr>
          <p:cNvPr id="14" name="Text Placeholder 6"/>
          <p:cNvSpPr>
            <a:spLocks noGrp="1"/>
          </p:cNvSpPr>
          <p:nvPr>
            <p:ph type="body" sz="quarter" idx="10" hasCustomPrompt="1"/>
          </p:nvPr>
        </p:nvSpPr>
        <p:spPr>
          <a:xfrm>
            <a:off x="713000" y="4147870"/>
            <a:ext cx="7709859" cy="526331"/>
          </a:xfrm>
        </p:spPr>
        <p:txBody>
          <a:bodyPr>
            <a:normAutofit/>
          </a:bodyPr>
          <a:lstStyle>
            <a:lvl1pPr algn="ctr">
              <a:defRPr sz="1600" baseline="0">
                <a:solidFill>
                  <a:srgbClr val="ED858E"/>
                </a:solidFill>
                <a:latin typeface="Arial"/>
                <a:cs typeface="Arial"/>
              </a:defRPr>
            </a:lvl1pPr>
          </a:lstStyle>
          <a:p>
            <a:pPr lvl="0"/>
            <a:r>
              <a:rPr lang="en-GB" dirty="0" smtClean="0"/>
              <a:t>Attributed to…</a:t>
            </a:r>
            <a:endParaRPr lang="en-US" dirty="0"/>
          </a:p>
        </p:txBody>
      </p:sp>
      <p:sp>
        <p:nvSpPr>
          <p:cNvPr id="7" name="Rectangle 6"/>
          <p:cNvSpPr/>
          <p:nvPr userDrawn="1"/>
        </p:nvSpPr>
        <p:spPr>
          <a:xfrm>
            <a:off x="8181605" y="4752816"/>
            <a:ext cx="962396" cy="3906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Tree>
    <p:extLst>
      <p:ext uri="{BB962C8B-B14F-4D97-AF65-F5344CB8AC3E}">
        <p14:creationId xmlns:p14="http://schemas.microsoft.com/office/powerpoint/2010/main" val="3327637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Text+Image">
    <p:spTree>
      <p:nvGrpSpPr>
        <p:cNvPr id="1" name=""/>
        <p:cNvGrpSpPr/>
        <p:nvPr/>
      </p:nvGrpSpPr>
      <p:grpSpPr>
        <a:xfrm>
          <a:off x="0" y="0"/>
          <a:ext cx="0" cy="0"/>
          <a:chOff x="0" y="0"/>
          <a:chExt cx="0" cy="0"/>
        </a:xfrm>
      </p:grpSpPr>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+ 1 image</a:t>
            </a:r>
            <a:endParaRPr lang="en-US" dirty="0"/>
          </a:p>
        </p:txBody>
      </p:sp>
      <p:sp>
        <p:nvSpPr>
          <p:cNvPr id="8" name="Picture Placeholder 2"/>
          <p:cNvSpPr>
            <a:spLocks noGrp="1"/>
          </p:cNvSpPr>
          <p:nvPr>
            <p:ph type="pic" sz="quarter" idx="17" hasCustomPrompt="1"/>
          </p:nvPr>
        </p:nvSpPr>
        <p:spPr>
          <a:xfrm>
            <a:off x="4413241" y="1405006"/>
            <a:ext cx="4002867" cy="3267771"/>
          </a:xfrm>
          <a:noFill/>
        </p:spPr>
        <p:txBody>
          <a:bodyPr anchor="ctr">
            <a:normAutofit/>
          </a:bodyPr>
          <a:lstStyle>
            <a:lvl1pPr algn="ctr">
              <a:defRPr sz="1600" baseline="0">
                <a:solidFill>
                  <a:schemeClr val="bg2"/>
                </a:solidFill>
                <a:latin typeface="Arial"/>
                <a:cs typeface="Arial"/>
              </a:defRPr>
            </a:lvl1pPr>
          </a:lstStyle>
          <a:p>
            <a:r>
              <a:rPr lang="en-US" dirty="0" smtClean="0"/>
              <a:t>Drag and drop/click icon to add image`</a:t>
            </a:r>
          </a:p>
        </p:txBody>
      </p:sp>
      <p:sp>
        <p:nvSpPr>
          <p:cNvPr id="9" name="Text Placeholder 8"/>
          <p:cNvSpPr>
            <a:spLocks noGrp="1"/>
          </p:cNvSpPr>
          <p:nvPr>
            <p:ph type="body" sz="quarter" idx="19" hasCustomPrompt="1"/>
          </p:nvPr>
        </p:nvSpPr>
        <p:spPr>
          <a:xfrm>
            <a:off x="727904" y="1298461"/>
            <a:ext cx="3418001" cy="3374308"/>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6"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Tree>
    <p:extLst>
      <p:ext uri="{BB962C8B-B14F-4D97-AF65-F5344CB8AC3E}">
        <p14:creationId xmlns:p14="http://schemas.microsoft.com/office/powerpoint/2010/main" val="269841776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Text+2 Images (portrait)">
    <p:spTree>
      <p:nvGrpSpPr>
        <p:cNvPr id="1" name=""/>
        <p:cNvGrpSpPr/>
        <p:nvPr/>
      </p:nvGrpSpPr>
      <p:grpSpPr>
        <a:xfrm>
          <a:off x="0" y="0"/>
          <a:ext cx="0" cy="0"/>
          <a:chOff x="0" y="0"/>
          <a:chExt cx="0" cy="0"/>
        </a:xfrm>
      </p:grpSpPr>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+ 2 images</a:t>
            </a:r>
            <a:r>
              <a:rPr lang="en-US" dirty="0" smtClean="0"/>
              <a:t> portrait</a:t>
            </a:r>
            <a:endParaRPr lang="en-US" dirty="0"/>
          </a:p>
        </p:txBody>
      </p:sp>
      <p:sp>
        <p:nvSpPr>
          <p:cNvPr id="9" name="Text Placeholder 8"/>
          <p:cNvSpPr>
            <a:spLocks noGrp="1"/>
          </p:cNvSpPr>
          <p:nvPr>
            <p:ph type="body" sz="quarter" idx="19" hasCustomPrompt="1"/>
          </p:nvPr>
        </p:nvSpPr>
        <p:spPr>
          <a:xfrm>
            <a:off x="727904" y="1298461"/>
            <a:ext cx="3418001" cy="3374308"/>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6"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6" name="Picture Placeholder 2"/>
          <p:cNvSpPr>
            <a:spLocks noGrp="1"/>
          </p:cNvSpPr>
          <p:nvPr>
            <p:ph type="pic" sz="quarter" idx="21" hasCustomPrompt="1"/>
          </p:nvPr>
        </p:nvSpPr>
        <p:spPr>
          <a:xfrm>
            <a:off x="4413243" y="1405006"/>
            <a:ext cx="1910019" cy="3267771"/>
          </a:xfrm>
          <a:noFill/>
        </p:spPr>
        <p:txBody>
          <a:bodyPr anchor="ctr">
            <a:normAutofit/>
          </a:bodyPr>
          <a:lstStyle>
            <a:lvl1pPr algn="ctr">
              <a:defRPr sz="1600" baseline="0">
                <a:solidFill>
                  <a:srgbClr val="FF0F2D"/>
                </a:solidFill>
                <a:latin typeface="Arial"/>
                <a:cs typeface="Arial"/>
              </a:defRPr>
            </a:lvl1pPr>
          </a:lstStyle>
          <a:p>
            <a:r>
              <a:rPr lang="en-US" dirty="0" smtClean="0"/>
              <a:t>Drag and drop/click icon to add image</a:t>
            </a:r>
          </a:p>
        </p:txBody>
      </p:sp>
      <p:sp>
        <p:nvSpPr>
          <p:cNvPr id="10" name="Picture Placeholder 2"/>
          <p:cNvSpPr>
            <a:spLocks noGrp="1"/>
          </p:cNvSpPr>
          <p:nvPr>
            <p:ph type="pic" sz="quarter" idx="22" hasCustomPrompt="1"/>
          </p:nvPr>
        </p:nvSpPr>
        <p:spPr>
          <a:xfrm>
            <a:off x="6506090" y="1405006"/>
            <a:ext cx="1910019" cy="3267771"/>
          </a:xfrm>
          <a:noFill/>
        </p:spPr>
        <p:txBody>
          <a:bodyPr anchor="ctr">
            <a:normAutofit/>
          </a:bodyPr>
          <a:lstStyle>
            <a:lvl1pPr algn="ctr">
              <a:defRPr sz="1600" baseline="0">
                <a:solidFill>
                  <a:srgbClr val="FF0F2D"/>
                </a:solidFill>
                <a:latin typeface="Arial"/>
                <a:cs typeface="Arial"/>
              </a:defRPr>
            </a:lvl1pPr>
          </a:lstStyle>
          <a:p>
            <a:r>
              <a:rPr lang="en-US" dirty="0" smtClean="0"/>
              <a:t>Drag and drop/click icon to add image</a:t>
            </a:r>
          </a:p>
        </p:txBody>
      </p:sp>
    </p:spTree>
    <p:extLst>
      <p:ext uri="{BB962C8B-B14F-4D97-AF65-F5344CB8AC3E}">
        <p14:creationId xmlns:p14="http://schemas.microsoft.com/office/powerpoint/2010/main" val="370702519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8_Text+2 Images (landscape)">
    <p:spTree>
      <p:nvGrpSpPr>
        <p:cNvPr id="1" name=""/>
        <p:cNvGrpSpPr/>
        <p:nvPr/>
      </p:nvGrpSpPr>
      <p:grpSpPr>
        <a:xfrm>
          <a:off x="0" y="0"/>
          <a:ext cx="0" cy="0"/>
          <a:chOff x="0" y="0"/>
          <a:chExt cx="0" cy="0"/>
        </a:xfrm>
      </p:grpSpPr>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+ 2 images landscape</a:t>
            </a:r>
            <a:endParaRPr lang="en-US" dirty="0"/>
          </a:p>
        </p:txBody>
      </p:sp>
      <p:sp>
        <p:nvSpPr>
          <p:cNvPr id="9" name="Text Placeholder 8"/>
          <p:cNvSpPr>
            <a:spLocks noGrp="1"/>
          </p:cNvSpPr>
          <p:nvPr>
            <p:ph type="body" sz="quarter" idx="19" hasCustomPrompt="1"/>
          </p:nvPr>
        </p:nvSpPr>
        <p:spPr>
          <a:xfrm>
            <a:off x="727904" y="1298461"/>
            <a:ext cx="3418001" cy="3374308"/>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6"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6" name="Picture Placeholder 2"/>
          <p:cNvSpPr>
            <a:spLocks noGrp="1"/>
          </p:cNvSpPr>
          <p:nvPr>
            <p:ph type="pic" sz="quarter" idx="21" hasCustomPrompt="1"/>
          </p:nvPr>
        </p:nvSpPr>
        <p:spPr>
          <a:xfrm>
            <a:off x="4413235" y="1404999"/>
            <a:ext cx="4002834" cy="1574864"/>
          </a:xfrm>
          <a:noFill/>
        </p:spPr>
        <p:txBody>
          <a:bodyPr anchor="ctr">
            <a:normAutofit/>
          </a:bodyPr>
          <a:lstStyle>
            <a:lvl1pPr algn="ctr">
              <a:defRPr sz="1600" baseline="0">
                <a:solidFill>
                  <a:srgbClr val="FF0F2D"/>
                </a:solidFill>
                <a:latin typeface="Arial"/>
                <a:cs typeface="Arial"/>
              </a:defRPr>
            </a:lvl1pPr>
          </a:lstStyle>
          <a:p>
            <a:r>
              <a:rPr lang="en-US" dirty="0" smtClean="0"/>
              <a:t>Drag and drop/click icon to add image</a:t>
            </a:r>
          </a:p>
        </p:txBody>
      </p:sp>
      <p:sp>
        <p:nvSpPr>
          <p:cNvPr id="8" name="Picture Placeholder 2"/>
          <p:cNvSpPr>
            <a:spLocks noGrp="1"/>
          </p:cNvSpPr>
          <p:nvPr>
            <p:ph type="pic" sz="quarter" idx="22" hasCustomPrompt="1"/>
          </p:nvPr>
        </p:nvSpPr>
        <p:spPr>
          <a:xfrm>
            <a:off x="4413235" y="3097907"/>
            <a:ext cx="4002834" cy="1574864"/>
          </a:xfrm>
          <a:noFill/>
        </p:spPr>
        <p:txBody>
          <a:bodyPr anchor="ctr">
            <a:normAutofit/>
          </a:bodyPr>
          <a:lstStyle>
            <a:lvl1pPr algn="ctr">
              <a:defRPr sz="1600" baseline="0">
                <a:solidFill>
                  <a:srgbClr val="FF0F2D"/>
                </a:solidFill>
                <a:latin typeface="Arial"/>
                <a:cs typeface="Arial"/>
              </a:defRPr>
            </a:lvl1pPr>
          </a:lstStyle>
          <a:p>
            <a:r>
              <a:rPr lang="en-US" dirty="0" smtClean="0"/>
              <a:t>Drag and drop/click icon to add image</a:t>
            </a:r>
          </a:p>
        </p:txBody>
      </p:sp>
    </p:spTree>
    <p:extLst>
      <p:ext uri="{BB962C8B-B14F-4D97-AF65-F5344CB8AC3E}">
        <p14:creationId xmlns:p14="http://schemas.microsoft.com/office/powerpoint/2010/main" val="288713078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9_2 Images (portrait)">
    <p:spTree>
      <p:nvGrpSpPr>
        <p:cNvPr id="1" name=""/>
        <p:cNvGrpSpPr/>
        <p:nvPr/>
      </p:nvGrpSpPr>
      <p:grpSpPr>
        <a:xfrm>
          <a:off x="0" y="0"/>
          <a:ext cx="0" cy="0"/>
          <a:chOff x="0" y="0"/>
          <a:chExt cx="0" cy="0"/>
        </a:xfrm>
      </p:grpSpPr>
      <p:sp>
        <p:nvSpPr>
          <p:cNvPr id="7" name="Picture Placeholder 2"/>
          <p:cNvSpPr>
            <a:spLocks noGrp="1"/>
          </p:cNvSpPr>
          <p:nvPr>
            <p:ph type="pic" sz="quarter" idx="18" hasCustomPrompt="1"/>
          </p:nvPr>
        </p:nvSpPr>
        <p:spPr>
          <a:xfrm>
            <a:off x="712998" y="456429"/>
            <a:ext cx="3721962" cy="4216340"/>
          </a:xfrm>
          <a:noFill/>
        </p:spPr>
        <p:txBody>
          <a:bodyPr anchor="ctr">
            <a:normAutofit/>
          </a:bodyPr>
          <a:lstStyle>
            <a:lvl1pPr algn="ctr">
              <a:defRPr sz="1600">
                <a:solidFill>
                  <a:schemeClr val="bg2"/>
                </a:solidFill>
                <a:latin typeface="Arial"/>
                <a:cs typeface="Arial"/>
              </a:defRPr>
            </a:lvl1pPr>
          </a:lstStyle>
          <a:p>
            <a:r>
              <a:rPr lang="en-US" dirty="0" smtClean="0"/>
              <a:t>Drag and drop/click icon to add image</a:t>
            </a:r>
          </a:p>
        </p:txBody>
      </p:sp>
      <p:sp>
        <p:nvSpPr>
          <p:cNvPr id="11" name="Picture Placeholder 2"/>
          <p:cNvSpPr>
            <a:spLocks noGrp="1"/>
          </p:cNvSpPr>
          <p:nvPr>
            <p:ph type="pic" sz="quarter" idx="19" hasCustomPrompt="1"/>
          </p:nvPr>
        </p:nvSpPr>
        <p:spPr>
          <a:xfrm>
            <a:off x="4709043" y="456429"/>
            <a:ext cx="3713813" cy="4216340"/>
          </a:xfrm>
          <a:noFill/>
        </p:spPr>
        <p:txBody>
          <a:bodyPr anchor="ctr">
            <a:normAutofit/>
          </a:bodyPr>
          <a:lstStyle>
            <a:lvl1pPr algn="ctr">
              <a:defRPr sz="1600">
                <a:solidFill>
                  <a:schemeClr val="bg2"/>
                </a:solidFill>
                <a:latin typeface="Arial"/>
                <a:cs typeface="Arial"/>
              </a:defRPr>
            </a:lvl1pPr>
          </a:lstStyle>
          <a:p>
            <a:r>
              <a:rPr lang="en-US" dirty="0" smtClean="0"/>
              <a:t>Drag and drop/click icon to add image</a:t>
            </a:r>
          </a:p>
        </p:txBody>
      </p:sp>
    </p:spTree>
    <p:extLst>
      <p:ext uri="{BB962C8B-B14F-4D97-AF65-F5344CB8AC3E}">
        <p14:creationId xmlns:p14="http://schemas.microsoft.com/office/powerpoint/2010/main" val="217860664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0_2 Images (landscape)">
    <p:spTree>
      <p:nvGrpSpPr>
        <p:cNvPr id="1" name=""/>
        <p:cNvGrpSpPr/>
        <p:nvPr/>
      </p:nvGrpSpPr>
      <p:grpSpPr>
        <a:xfrm>
          <a:off x="0" y="0"/>
          <a:ext cx="0" cy="0"/>
          <a:chOff x="0" y="0"/>
          <a:chExt cx="0" cy="0"/>
        </a:xfrm>
      </p:grpSpPr>
      <p:sp>
        <p:nvSpPr>
          <p:cNvPr id="7" name="Picture Placeholder 2"/>
          <p:cNvSpPr>
            <a:spLocks noGrp="1"/>
          </p:cNvSpPr>
          <p:nvPr>
            <p:ph type="pic" sz="quarter" idx="18" hasCustomPrompt="1"/>
          </p:nvPr>
        </p:nvSpPr>
        <p:spPr>
          <a:xfrm>
            <a:off x="712997" y="456430"/>
            <a:ext cx="7709860" cy="1996559"/>
          </a:xfrm>
          <a:noFill/>
        </p:spPr>
        <p:txBody>
          <a:bodyPr anchor="ctr">
            <a:normAutofit/>
          </a:bodyPr>
          <a:lstStyle>
            <a:lvl1pPr algn="ctr">
              <a:defRPr sz="1600">
                <a:solidFill>
                  <a:schemeClr val="bg2"/>
                </a:solidFill>
                <a:latin typeface="Arial"/>
                <a:cs typeface="Arial"/>
              </a:defRPr>
            </a:lvl1pPr>
          </a:lstStyle>
          <a:p>
            <a:r>
              <a:rPr lang="en-US" dirty="0" smtClean="0"/>
              <a:t>Drag and drop/click icon to add image</a:t>
            </a:r>
          </a:p>
        </p:txBody>
      </p:sp>
      <p:sp>
        <p:nvSpPr>
          <p:cNvPr id="4" name="Picture Placeholder 2"/>
          <p:cNvSpPr>
            <a:spLocks noGrp="1"/>
          </p:cNvSpPr>
          <p:nvPr>
            <p:ph type="pic" sz="quarter" idx="20" hasCustomPrompt="1"/>
          </p:nvPr>
        </p:nvSpPr>
        <p:spPr>
          <a:xfrm>
            <a:off x="712997" y="2676211"/>
            <a:ext cx="7709860" cy="1996559"/>
          </a:xfrm>
          <a:noFill/>
        </p:spPr>
        <p:txBody>
          <a:bodyPr anchor="ctr">
            <a:normAutofit/>
          </a:bodyPr>
          <a:lstStyle>
            <a:lvl1pPr algn="ctr">
              <a:defRPr sz="1600">
                <a:solidFill>
                  <a:schemeClr val="bg2"/>
                </a:solidFill>
                <a:latin typeface="Arial"/>
                <a:cs typeface="Arial"/>
              </a:defRPr>
            </a:lvl1pPr>
          </a:lstStyle>
          <a:p>
            <a:r>
              <a:rPr lang="en-US" dirty="0" smtClean="0"/>
              <a:t>Drag and drop/click icon to add image</a:t>
            </a:r>
          </a:p>
        </p:txBody>
      </p:sp>
    </p:spTree>
    <p:extLst>
      <p:ext uri="{BB962C8B-B14F-4D97-AF65-F5344CB8AC3E}">
        <p14:creationId xmlns:p14="http://schemas.microsoft.com/office/powerpoint/2010/main" val="4188902608"/>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1_Full bleed image">
    <p:bg>
      <p:bgPr>
        <a:solidFill>
          <a:srgbClr val="60BFCE"/>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hasCustomPrompt="1"/>
          </p:nvPr>
        </p:nvSpPr>
        <p:spPr>
          <a:xfrm>
            <a:off x="0" y="0"/>
            <a:ext cx="9144000" cy="5143500"/>
          </a:xfrm>
          <a:noFill/>
        </p:spPr>
        <p:txBody>
          <a:bodyPr anchor="ctr">
            <a:normAutofit/>
          </a:bodyPr>
          <a:lstStyle>
            <a:lvl1pPr algn="ctr">
              <a:defRPr sz="1600">
                <a:solidFill>
                  <a:srgbClr val="FFEB00"/>
                </a:solidFill>
                <a:latin typeface="Arial"/>
                <a:cs typeface="Arial"/>
              </a:defRPr>
            </a:lvl1pPr>
          </a:lstStyle>
          <a:p>
            <a:r>
              <a:rPr lang="en-US" dirty="0" smtClean="0"/>
              <a:t>Drag and drop/click icon to add image</a:t>
            </a:r>
          </a:p>
        </p:txBody>
      </p:sp>
      <p:sp>
        <p:nvSpPr>
          <p:cNvPr id="3" name="Rectangle 2"/>
          <p:cNvSpPr/>
          <p:nvPr userDrawn="1"/>
        </p:nvSpPr>
        <p:spPr>
          <a:xfrm>
            <a:off x="7947206" y="4752816"/>
            <a:ext cx="1196794" cy="39069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Tree>
    <p:extLst>
      <p:ext uri="{BB962C8B-B14F-4D97-AF65-F5344CB8AC3E}">
        <p14:creationId xmlns:p14="http://schemas.microsoft.com/office/powerpoint/2010/main" val="336986844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2_Text+chart">
    <p:spTree>
      <p:nvGrpSpPr>
        <p:cNvPr id="1" name=""/>
        <p:cNvGrpSpPr/>
        <p:nvPr/>
      </p:nvGrpSpPr>
      <p:grpSpPr>
        <a:xfrm>
          <a:off x="0" y="0"/>
          <a:ext cx="0" cy="0"/>
          <a:chOff x="0" y="0"/>
          <a:chExt cx="0" cy="0"/>
        </a:xfrm>
      </p:grpSpPr>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chart</a:t>
            </a:r>
            <a:endParaRPr lang="en-US" dirty="0"/>
          </a:p>
        </p:txBody>
      </p:sp>
      <p:sp>
        <p:nvSpPr>
          <p:cNvPr id="10" name="Chart Placeholder 2"/>
          <p:cNvSpPr>
            <a:spLocks noGrp="1"/>
          </p:cNvSpPr>
          <p:nvPr>
            <p:ph type="chart" sz="quarter" idx="21"/>
          </p:nvPr>
        </p:nvSpPr>
        <p:spPr>
          <a:xfrm>
            <a:off x="3923486" y="1645921"/>
            <a:ext cx="4492591" cy="3026848"/>
          </a:xfrm>
        </p:spPr>
        <p:txBody>
          <a:bodyPr anchor="ctr">
            <a:normAutofit/>
          </a:bodyPr>
          <a:lstStyle>
            <a:lvl1pPr algn="ctr">
              <a:defRPr sz="1400">
                <a:solidFill>
                  <a:srgbClr val="FF0F2D"/>
                </a:solidFill>
                <a:latin typeface="Arial"/>
                <a:cs typeface="Arial"/>
              </a:defRPr>
            </a:lvl1pPr>
          </a:lstStyle>
          <a:p>
            <a:r>
              <a:rPr lang="en-US" smtClean="0"/>
              <a:t>Click icon to add chart</a:t>
            </a:r>
            <a:endParaRPr lang="en-US" dirty="0"/>
          </a:p>
        </p:txBody>
      </p:sp>
      <p:sp>
        <p:nvSpPr>
          <p:cNvPr id="18" name="Text Placeholder 8"/>
          <p:cNvSpPr>
            <a:spLocks noGrp="1"/>
          </p:cNvSpPr>
          <p:nvPr>
            <p:ph type="body" sz="quarter" idx="19" hasCustomPrompt="1"/>
          </p:nvPr>
        </p:nvSpPr>
        <p:spPr>
          <a:xfrm>
            <a:off x="727902" y="1298461"/>
            <a:ext cx="2944365" cy="3374308"/>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9"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20" name="Text Placeholder 8"/>
          <p:cNvSpPr>
            <a:spLocks noGrp="1"/>
          </p:cNvSpPr>
          <p:nvPr>
            <p:ph type="body" sz="quarter" idx="22" hasCustomPrompt="1"/>
          </p:nvPr>
        </p:nvSpPr>
        <p:spPr>
          <a:xfrm>
            <a:off x="3923486" y="1298462"/>
            <a:ext cx="4492591" cy="347459"/>
          </a:xfrm>
        </p:spPr>
        <p:txBody>
          <a:bodyPr tIns="84492" anchor="t">
            <a:noAutofit/>
          </a:bodyPr>
          <a:lstStyle>
            <a:lvl1pPr algn="ctr">
              <a:spcBef>
                <a:spcPts val="783"/>
              </a:spcBef>
              <a:defRPr sz="9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Tree>
    <p:extLst>
      <p:ext uri="{BB962C8B-B14F-4D97-AF65-F5344CB8AC3E}">
        <p14:creationId xmlns:p14="http://schemas.microsoft.com/office/powerpoint/2010/main" val="393645282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3_Text+2 charts">
    <p:spTree>
      <p:nvGrpSpPr>
        <p:cNvPr id="1" name=""/>
        <p:cNvGrpSpPr/>
        <p:nvPr/>
      </p:nvGrpSpPr>
      <p:grpSpPr>
        <a:xfrm>
          <a:off x="0" y="0"/>
          <a:ext cx="0" cy="0"/>
          <a:chOff x="0" y="0"/>
          <a:chExt cx="0" cy="0"/>
        </a:xfrm>
      </p:grpSpPr>
      <p:sp>
        <p:nvSpPr>
          <p:cNvPr id="10" name="Chart Placeholder 2"/>
          <p:cNvSpPr>
            <a:spLocks noGrp="1"/>
          </p:cNvSpPr>
          <p:nvPr>
            <p:ph type="chart" sz="quarter" idx="21"/>
          </p:nvPr>
        </p:nvSpPr>
        <p:spPr>
          <a:xfrm>
            <a:off x="4685140" y="2436289"/>
            <a:ext cx="3730937" cy="2236481"/>
          </a:xfrm>
        </p:spPr>
        <p:txBody>
          <a:bodyPr anchor="ctr">
            <a:normAutofit/>
          </a:bodyPr>
          <a:lstStyle>
            <a:lvl1pPr algn="ctr">
              <a:defRPr sz="1400">
                <a:solidFill>
                  <a:srgbClr val="FF0F2D"/>
                </a:solidFill>
                <a:latin typeface="Arial"/>
                <a:cs typeface="Arial"/>
              </a:defRPr>
            </a:lvl1pPr>
          </a:lstStyle>
          <a:p>
            <a:r>
              <a:rPr lang="en-US" smtClean="0"/>
              <a:t>Click icon to add chart</a:t>
            </a:r>
            <a:endParaRPr lang="en-US" dirty="0"/>
          </a:p>
        </p:txBody>
      </p:sp>
      <p:sp>
        <p:nvSpPr>
          <p:cNvPr id="9" name="Chart Placeholder 2"/>
          <p:cNvSpPr>
            <a:spLocks noGrp="1"/>
          </p:cNvSpPr>
          <p:nvPr>
            <p:ph type="chart" sz="quarter" idx="23"/>
          </p:nvPr>
        </p:nvSpPr>
        <p:spPr>
          <a:xfrm>
            <a:off x="727910" y="2436289"/>
            <a:ext cx="3730937" cy="2236481"/>
          </a:xfrm>
        </p:spPr>
        <p:txBody>
          <a:bodyPr anchor="ctr">
            <a:normAutofit/>
          </a:bodyPr>
          <a:lstStyle>
            <a:lvl1pPr algn="ctr">
              <a:defRPr sz="1400">
                <a:solidFill>
                  <a:srgbClr val="FF0F2D"/>
                </a:solidFill>
                <a:latin typeface="Arial"/>
                <a:cs typeface="Arial"/>
              </a:defRPr>
            </a:lvl1pPr>
          </a:lstStyle>
          <a:p>
            <a:r>
              <a:rPr lang="en-US" smtClean="0"/>
              <a:t>Click icon to add chart</a:t>
            </a:r>
            <a:endParaRPr lang="en-US" dirty="0"/>
          </a:p>
        </p:txBody>
      </p:sp>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+ 2 charts</a:t>
            </a:r>
            <a:endParaRPr lang="en-US" dirty="0"/>
          </a:p>
        </p:txBody>
      </p:sp>
      <p:sp>
        <p:nvSpPr>
          <p:cNvPr id="18" name="Text Placeholder 8"/>
          <p:cNvSpPr>
            <a:spLocks noGrp="1"/>
          </p:cNvSpPr>
          <p:nvPr>
            <p:ph type="body" sz="quarter" idx="19" hasCustomPrompt="1"/>
          </p:nvPr>
        </p:nvSpPr>
        <p:spPr>
          <a:xfrm>
            <a:off x="727902" y="1298462"/>
            <a:ext cx="3730936" cy="787457"/>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9"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20" name="Text Placeholder 8"/>
          <p:cNvSpPr>
            <a:spLocks noGrp="1"/>
          </p:cNvSpPr>
          <p:nvPr>
            <p:ph type="body" sz="quarter" idx="22" hasCustomPrompt="1"/>
          </p:nvPr>
        </p:nvSpPr>
        <p:spPr>
          <a:xfrm>
            <a:off x="4685133" y="2228514"/>
            <a:ext cx="3730936" cy="207777"/>
          </a:xfrm>
        </p:spPr>
        <p:txBody>
          <a:bodyPr tIns="84492" anchor="t">
            <a:noAutofit/>
          </a:bodyPr>
          <a:lstStyle>
            <a:lvl1pPr algn="ctr">
              <a:spcBef>
                <a:spcPts val="783"/>
              </a:spcBef>
              <a:defRPr sz="9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1" name="Text Placeholder 8"/>
          <p:cNvSpPr>
            <a:spLocks noGrp="1"/>
          </p:cNvSpPr>
          <p:nvPr>
            <p:ph type="body" sz="quarter" idx="24" hasCustomPrompt="1"/>
          </p:nvPr>
        </p:nvSpPr>
        <p:spPr>
          <a:xfrm>
            <a:off x="727903" y="2228514"/>
            <a:ext cx="3730936" cy="207777"/>
          </a:xfrm>
        </p:spPr>
        <p:txBody>
          <a:bodyPr tIns="84492" anchor="t">
            <a:noAutofit/>
          </a:bodyPr>
          <a:lstStyle>
            <a:lvl1pPr algn="ctr">
              <a:spcBef>
                <a:spcPts val="783"/>
              </a:spcBef>
              <a:defRPr sz="9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2" name="Text Placeholder 8"/>
          <p:cNvSpPr>
            <a:spLocks noGrp="1"/>
          </p:cNvSpPr>
          <p:nvPr>
            <p:ph type="body" sz="quarter" idx="25" hasCustomPrompt="1"/>
          </p:nvPr>
        </p:nvSpPr>
        <p:spPr>
          <a:xfrm>
            <a:off x="4685168" y="1298462"/>
            <a:ext cx="3730936" cy="787457"/>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Tree>
    <p:extLst>
      <p:ext uri="{BB962C8B-B14F-4D97-AF65-F5344CB8AC3E}">
        <p14:creationId xmlns:p14="http://schemas.microsoft.com/office/powerpoint/2010/main" val="3072681346"/>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4_Text+big chart">
    <p:spTree>
      <p:nvGrpSpPr>
        <p:cNvPr id="1" name=""/>
        <p:cNvGrpSpPr/>
        <p:nvPr/>
      </p:nvGrpSpPr>
      <p:grpSpPr>
        <a:xfrm>
          <a:off x="0" y="0"/>
          <a:ext cx="0" cy="0"/>
          <a:chOff x="0" y="0"/>
          <a:chExt cx="0" cy="0"/>
        </a:xfrm>
      </p:grpSpPr>
      <p:sp>
        <p:nvSpPr>
          <p:cNvPr id="10" name="Chart Placeholder 2"/>
          <p:cNvSpPr>
            <a:spLocks noGrp="1"/>
          </p:cNvSpPr>
          <p:nvPr>
            <p:ph type="chart" sz="quarter" idx="21"/>
          </p:nvPr>
        </p:nvSpPr>
        <p:spPr>
          <a:xfrm>
            <a:off x="727910" y="2436289"/>
            <a:ext cx="7688167" cy="2236481"/>
          </a:xfrm>
        </p:spPr>
        <p:txBody>
          <a:bodyPr anchor="ctr">
            <a:normAutofit/>
          </a:bodyPr>
          <a:lstStyle>
            <a:lvl1pPr algn="ctr">
              <a:defRPr sz="1400">
                <a:solidFill>
                  <a:srgbClr val="FF0F2D"/>
                </a:solidFill>
                <a:latin typeface="Arial"/>
                <a:cs typeface="Arial"/>
              </a:defRPr>
            </a:lvl1pPr>
          </a:lstStyle>
          <a:p>
            <a:r>
              <a:rPr lang="en-US" smtClean="0"/>
              <a:t>Click icon to add chart</a:t>
            </a:r>
            <a:endParaRPr lang="en-US" dirty="0"/>
          </a:p>
        </p:txBody>
      </p:sp>
      <p:sp>
        <p:nvSpPr>
          <p:cNvPr id="7" name="Title 8"/>
          <p:cNvSpPr>
            <a:spLocks noGrp="1"/>
          </p:cNvSpPr>
          <p:nvPr>
            <p:ph type="title" hasCustomPrompt="1"/>
          </p:nvPr>
        </p:nvSpPr>
        <p:spPr>
          <a:xfrm>
            <a:off x="727904" y="397795"/>
            <a:ext cx="7688199" cy="698740"/>
          </a:xfrm>
        </p:spPr>
        <p:txBody>
          <a:bodyPr anchor="ctr">
            <a:normAutofit/>
          </a:bodyPr>
          <a:lstStyle>
            <a:lvl1pPr>
              <a:lnSpc>
                <a:spcPct val="90000"/>
              </a:lnSpc>
              <a:defRPr sz="2800" baseline="0">
                <a:solidFill>
                  <a:schemeClr val="accent1"/>
                </a:solidFill>
              </a:defRPr>
            </a:lvl1pPr>
          </a:lstStyle>
          <a:p>
            <a:r>
              <a:rPr lang="en-GB" dirty="0" smtClean="0"/>
              <a:t>Text + big chart</a:t>
            </a:r>
            <a:endParaRPr lang="en-US" dirty="0"/>
          </a:p>
        </p:txBody>
      </p:sp>
      <p:sp>
        <p:nvSpPr>
          <p:cNvPr id="18" name="Text Placeholder 8"/>
          <p:cNvSpPr>
            <a:spLocks noGrp="1"/>
          </p:cNvSpPr>
          <p:nvPr>
            <p:ph type="body" sz="quarter" idx="19" hasCustomPrompt="1"/>
          </p:nvPr>
        </p:nvSpPr>
        <p:spPr>
          <a:xfrm>
            <a:off x="727902" y="1298462"/>
            <a:ext cx="7688168" cy="787457"/>
          </a:xfrm>
        </p:spPr>
        <p:txBody>
          <a:bodyPr tIns="84492" anchor="t">
            <a:noAutofit/>
          </a:bodyPr>
          <a:lstStyle>
            <a:lvl1pPr>
              <a:spcBef>
                <a:spcPts val="783"/>
              </a:spcBef>
              <a:defRPr sz="900">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
        <p:nvSpPr>
          <p:cNvPr id="19" name="Text Placeholder 8"/>
          <p:cNvSpPr>
            <a:spLocks noGrp="1"/>
          </p:cNvSpPr>
          <p:nvPr>
            <p:ph type="body" sz="quarter" idx="20" hasCustomPrompt="1"/>
          </p:nvPr>
        </p:nvSpPr>
        <p:spPr>
          <a:xfrm>
            <a:off x="727910" y="1096537"/>
            <a:ext cx="7688167" cy="201925"/>
          </a:xfrm>
        </p:spPr>
        <p:txBody>
          <a:bodyPr wrap="square" anchor="b">
            <a:noAutofit/>
          </a:bodyPr>
          <a:lstStyle>
            <a:lvl1pPr>
              <a:defRPr sz="13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16pt Bold Heading goes here</a:t>
            </a:r>
          </a:p>
        </p:txBody>
      </p:sp>
      <p:sp>
        <p:nvSpPr>
          <p:cNvPr id="20" name="Text Placeholder 8"/>
          <p:cNvSpPr>
            <a:spLocks noGrp="1"/>
          </p:cNvSpPr>
          <p:nvPr>
            <p:ph type="body" sz="quarter" idx="22" hasCustomPrompt="1"/>
          </p:nvPr>
        </p:nvSpPr>
        <p:spPr>
          <a:xfrm>
            <a:off x="727912" y="2228514"/>
            <a:ext cx="7688165" cy="207777"/>
          </a:xfrm>
        </p:spPr>
        <p:txBody>
          <a:bodyPr tIns="84492" anchor="t">
            <a:noAutofit/>
          </a:bodyPr>
          <a:lstStyle>
            <a:lvl1pPr algn="ctr">
              <a:spcBef>
                <a:spcPts val="783"/>
              </a:spcBef>
              <a:defRPr sz="900" b="1">
                <a:latin typeface="Arial"/>
                <a:cs typeface="Arial"/>
              </a:defRPr>
            </a:lvl1pPr>
            <a:lvl2pPr>
              <a:defRPr sz="1400">
                <a:latin typeface="Helvetica"/>
                <a:cs typeface="Helvetica"/>
              </a:defRPr>
            </a:lvl2pPr>
            <a:lvl3pPr>
              <a:defRPr sz="13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12pt Body text here</a:t>
            </a:r>
          </a:p>
        </p:txBody>
      </p:sp>
    </p:spTree>
    <p:extLst>
      <p:ext uri="{BB962C8B-B14F-4D97-AF65-F5344CB8AC3E}">
        <p14:creationId xmlns:p14="http://schemas.microsoft.com/office/powerpoint/2010/main" val="1872946616"/>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5_End slide (Bora Bora)">
    <p:spTree>
      <p:nvGrpSpPr>
        <p:cNvPr id="1" name=""/>
        <p:cNvGrpSpPr/>
        <p:nvPr/>
      </p:nvGrpSpPr>
      <p:grpSpPr>
        <a:xfrm>
          <a:off x="0" y="0"/>
          <a:ext cx="0" cy="0"/>
          <a:chOff x="0" y="0"/>
          <a:chExt cx="0" cy="0"/>
        </a:xfrm>
      </p:grpSpPr>
      <p:sp>
        <p:nvSpPr>
          <p:cNvPr id="8" name="Picture Placeholder 2"/>
          <p:cNvSpPr>
            <a:spLocks noGrp="1"/>
          </p:cNvSpPr>
          <p:nvPr>
            <p:ph type="pic" sz="quarter" idx="17" hasCustomPrompt="1"/>
          </p:nvPr>
        </p:nvSpPr>
        <p:spPr>
          <a:xfrm>
            <a:off x="-679" y="1"/>
            <a:ext cx="9144000" cy="5143500"/>
          </a:xfrm>
          <a:noFill/>
        </p:spPr>
        <p:txBody>
          <a:bodyPr lIns="563290" tIns="1413857" rIns="563290" anchor="t">
            <a:normAutofit/>
          </a:bodyPr>
          <a:lstStyle>
            <a:lvl1pPr marL="0" marR="0" indent="0" algn="ctr" defTabSz="357689" rtl="0" eaLnBrk="1" fontAlgn="auto" latinLnBrk="0" hangingPunct="1">
              <a:lnSpc>
                <a:spcPct val="100000"/>
              </a:lnSpc>
              <a:spcBef>
                <a:spcPct val="20000"/>
              </a:spcBef>
              <a:spcAft>
                <a:spcPts val="0"/>
              </a:spcAft>
              <a:buClrTx/>
              <a:buSzTx/>
              <a:buFont typeface="Arial"/>
              <a:buNone/>
              <a:tabLst/>
              <a:defRPr sz="1900" baseline="0">
                <a:solidFill>
                  <a:schemeClr val="bg2"/>
                </a:solidFill>
                <a:latin typeface="Arial"/>
                <a:cs typeface="Arial"/>
              </a:defRPr>
            </a:lvl1pPr>
          </a:lstStyle>
          <a:p>
            <a:r>
              <a:rPr lang="en-US" dirty="0" smtClean="0"/>
              <a:t>Drag and drop/click icon to add image. Then send to back to see titles</a:t>
            </a:r>
            <a:endParaRPr lang="en-US" dirty="0"/>
          </a:p>
        </p:txBody>
      </p:sp>
      <p:sp>
        <p:nvSpPr>
          <p:cNvPr id="3" name="Rectangle 2"/>
          <p:cNvSpPr/>
          <p:nvPr userDrawn="1"/>
        </p:nvSpPr>
        <p:spPr>
          <a:xfrm>
            <a:off x="8148579" y="4715598"/>
            <a:ext cx="995423" cy="4279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
        <p:nvSpPr>
          <p:cNvPr id="2" name="Title 1"/>
          <p:cNvSpPr>
            <a:spLocks noGrp="1"/>
          </p:cNvSpPr>
          <p:nvPr>
            <p:ph type="title" hasCustomPrompt="1"/>
          </p:nvPr>
        </p:nvSpPr>
        <p:spPr>
          <a:xfrm>
            <a:off x="712997" y="1833207"/>
            <a:ext cx="7709860" cy="1477088"/>
          </a:xfrm>
        </p:spPr>
        <p:txBody>
          <a:bodyPr anchor="ctr"/>
          <a:lstStyle>
            <a:lvl1pPr algn="ctr">
              <a:defRPr>
                <a:solidFill>
                  <a:schemeClr val="accent1"/>
                </a:solidFill>
              </a:defRPr>
            </a:lvl1pPr>
          </a:lstStyle>
          <a:p>
            <a:r>
              <a:rPr lang="en-US" dirty="0" smtClean="0"/>
              <a:t>Thank you</a:t>
            </a:r>
            <a:endParaRPr lang="en-US" dirty="0"/>
          </a:p>
        </p:txBody>
      </p:sp>
      <p:sp>
        <p:nvSpPr>
          <p:cNvPr id="4" name="Text Placeholder 20"/>
          <p:cNvSpPr>
            <a:spLocks noGrp="1"/>
          </p:cNvSpPr>
          <p:nvPr>
            <p:ph type="body" sz="quarter" idx="11" hasCustomPrompt="1"/>
          </p:nvPr>
        </p:nvSpPr>
        <p:spPr>
          <a:xfrm>
            <a:off x="713000" y="3651427"/>
            <a:ext cx="7709859" cy="1021342"/>
          </a:xfrm>
        </p:spPr>
        <p:txBody>
          <a:bodyPr anchor="b">
            <a:normAutofit/>
          </a:bodyPr>
          <a:lstStyle>
            <a:lvl1pPr algn="ctr">
              <a:defRPr sz="1900" baseline="0">
                <a:solidFill>
                  <a:schemeClr val="tx1"/>
                </a:solidFill>
                <a:latin typeface="Arial"/>
                <a:cs typeface="Arial"/>
              </a:defRPr>
            </a:lvl1pPr>
          </a:lstStyle>
          <a:p>
            <a:pPr lvl="0"/>
            <a:r>
              <a:rPr lang="en-GB" dirty="0" smtClean="0"/>
              <a:t>@</a:t>
            </a:r>
            <a:r>
              <a:rPr lang="en-GB" dirty="0" err="1" smtClean="0"/>
              <a:t>twittername</a:t>
            </a:r>
            <a:endParaRPr lang="en-GB" dirty="0" smtClean="0"/>
          </a:p>
          <a:p>
            <a:pPr lvl="0"/>
            <a:r>
              <a:rPr lang="en-GB" dirty="0" err="1" smtClean="0"/>
              <a:t>linkedin.com</a:t>
            </a:r>
            <a:r>
              <a:rPr lang="en-GB" dirty="0" smtClean="0"/>
              <a:t>/</a:t>
            </a:r>
            <a:r>
              <a:rPr lang="en-GB" dirty="0" err="1" smtClean="0"/>
              <a:t>yourname</a:t>
            </a:r>
            <a:endParaRPr lang="en-GB" dirty="0" smtClean="0"/>
          </a:p>
          <a:p>
            <a:pPr lvl="0"/>
            <a:r>
              <a:rPr lang="en-GB" dirty="0" err="1" smtClean="0"/>
              <a:t>email@wellcome.ac.uk</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28" y="2"/>
            <a:ext cx="1183608" cy="1169511"/>
          </a:xfrm>
          <a:prstGeom prst="rect">
            <a:avLst/>
          </a:prstGeom>
        </p:spPr>
      </p:pic>
    </p:spTree>
    <p:extLst>
      <p:ext uri="{BB962C8B-B14F-4D97-AF65-F5344CB8AC3E}">
        <p14:creationId xmlns:p14="http://schemas.microsoft.com/office/powerpoint/2010/main" val="258724146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6_End slide (Amber Ale)">
    <p:spTree>
      <p:nvGrpSpPr>
        <p:cNvPr id="1" name=""/>
        <p:cNvGrpSpPr/>
        <p:nvPr/>
      </p:nvGrpSpPr>
      <p:grpSpPr>
        <a:xfrm>
          <a:off x="0" y="0"/>
          <a:ext cx="0" cy="0"/>
          <a:chOff x="0" y="0"/>
          <a:chExt cx="0" cy="0"/>
        </a:xfrm>
      </p:grpSpPr>
      <p:sp>
        <p:nvSpPr>
          <p:cNvPr id="3" name="Rectangle 2"/>
          <p:cNvSpPr/>
          <p:nvPr userDrawn="1"/>
        </p:nvSpPr>
        <p:spPr>
          <a:xfrm>
            <a:off x="8148579" y="4715598"/>
            <a:ext cx="995423" cy="4279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
        <p:nvSpPr>
          <p:cNvPr id="2" name="Title 1"/>
          <p:cNvSpPr>
            <a:spLocks noGrp="1"/>
          </p:cNvSpPr>
          <p:nvPr>
            <p:ph type="title" hasCustomPrompt="1"/>
          </p:nvPr>
        </p:nvSpPr>
        <p:spPr>
          <a:xfrm>
            <a:off x="712997" y="1833207"/>
            <a:ext cx="7709860" cy="1477088"/>
          </a:xfrm>
        </p:spPr>
        <p:txBody>
          <a:bodyPr anchor="ctr"/>
          <a:lstStyle>
            <a:lvl1pPr algn="ctr">
              <a:defRPr>
                <a:solidFill>
                  <a:srgbClr val="F07E0A"/>
                </a:solidFill>
              </a:defRPr>
            </a:lvl1pPr>
          </a:lstStyle>
          <a:p>
            <a:r>
              <a:rPr lang="en-US" dirty="0" smtClean="0"/>
              <a:t>Thank you</a:t>
            </a:r>
            <a:endParaRPr lang="en-US" dirty="0"/>
          </a:p>
        </p:txBody>
      </p:sp>
      <p:sp>
        <p:nvSpPr>
          <p:cNvPr id="4" name="Text Placeholder 20"/>
          <p:cNvSpPr>
            <a:spLocks noGrp="1"/>
          </p:cNvSpPr>
          <p:nvPr>
            <p:ph type="body" sz="quarter" idx="11" hasCustomPrompt="1"/>
          </p:nvPr>
        </p:nvSpPr>
        <p:spPr>
          <a:xfrm>
            <a:off x="713000" y="3651427"/>
            <a:ext cx="7709859" cy="1021342"/>
          </a:xfrm>
        </p:spPr>
        <p:txBody>
          <a:bodyPr anchor="b">
            <a:normAutofit/>
          </a:bodyPr>
          <a:lstStyle>
            <a:lvl1pPr algn="ctr">
              <a:defRPr sz="1900" baseline="0">
                <a:solidFill>
                  <a:schemeClr val="tx1"/>
                </a:solidFill>
                <a:latin typeface="Arial"/>
                <a:cs typeface="Arial"/>
              </a:defRPr>
            </a:lvl1pPr>
          </a:lstStyle>
          <a:p>
            <a:pPr lvl="0"/>
            <a:r>
              <a:rPr lang="en-GB" dirty="0" smtClean="0"/>
              <a:t>@</a:t>
            </a:r>
            <a:r>
              <a:rPr lang="en-GB" dirty="0" err="1" smtClean="0"/>
              <a:t>twittername</a:t>
            </a:r>
            <a:endParaRPr lang="en-GB" dirty="0" smtClean="0"/>
          </a:p>
          <a:p>
            <a:pPr lvl="0"/>
            <a:r>
              <a:rPr lang="en-GB" dirty="0" err="1" smtClean="0"/>
              <a:t>linkedin.com</a:t>
            </a:r>
            <a:r>
              <a:rPr lang="en-GB" dirty="0" smtClean="0"/>
              <a:t>/</a:t>
            </a:r>
            <a:r>
              <a:rPr lang="en-GB" dirty="0" err="1" smtClean="0"/>
              <a:t>yourname</a:t>
            </a:r>
            <a:endParaRPr lang="en-GB" dirty="0" smtClean="0"/>
          </a:p>
          <a:p>
            <a:pPr lvl="0"/>
            <a:r>
              <a:rPr lang="en-GB" dirty="0" err="1" smtClean="0"/>
              <a:t>email@wellcome.ac.uk</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5773" y="2"/>
            <a:ext cx="1471109" cy="1169511"/>
          </a:xfrm>
          <a:prstGeom prst="rect">
            <a:avLst/>
          </a:prstGeom>
        </p:spPr>
      </p:pic>
      <p:sp>
        <p:nvSpPr>
          <p:cNvPr id="8" name="Picture Placeholder 2"/>
          <p:cNvSpPr>
            <a:spLocks noGrp="1"/>
          </p:cNvSpPr>
          <p:nvPr>
            <p:ph type="pic" sz="quarter" idx="17" hasCustomPrompt="1"/>
          </p:nvPr>
        </p:nvSpPr>
        <p:spPr>
          <a:xfrm>
            <a:off x="-679" y="1"/>
            <a:ext cx="9144000" cy="5143500"/>
          </a:xfrm>
          <a:noFill/>
        </p:spPr>
        <p:txBody>
          <a:bodyPr lIns="563290" tIns="1413857" rIns="563290" anchor="t">
            <a:normAutofit/>
          </a:bodyPr>
          <a:lstStyle>
            <a:lvl1pPr marL="0" marR="0" indent="0" algn="ctr" defTabSz="357689" rtl="0" eaLnBrk="1" fontAlgn="auto" latinLnBrk="0" hangingPunct="1">
              <a:lnSpc>
                <a:spcPct val="100000"/>
              </a:lnSpc>
              <a:spcBef>
                <a:spcPct val="20000"/>
              </a:spcBef>
              <a:spcAft>
                <a:spcPts val="0"/>
              </a:spcAft>
              <a:buClrTx/>
              <a:buSzTx/>
              <a:buFont typeface="Arial"/>
              <a:buNone/>
              <a:tabLst/>
              <a:defRPr sz="1900" baseline="0">
                <a:solidFill>
                  <a:schemeClr val="bg2"/>
                </a:solidFill>
                <a:latin typeface="Arial"/>
                <a:cs typeface="Arial"/>
              </a:defRPr>
            </a:lvl1pPr>
          </a:lstStyle>
          <a:p>
            <a:r>
              <a:rPr lang="en-US" dirty="0" smtClean="0"/>
              <a:t>Drag and drop/click icon to add image. Then send to back to see titles</a:t>
            </a:r>
            <a:endParaRPr lang="en-US" dirty="0"/>
          </a:p>
        </p:txBody>
      </p:sp>
    </p:spTree>
    <p:extLst>
      <p:ext uri="{BB962C8B-B14F-4D97-AF65-F5344CB8AC3E}">
        <p14:creationId xmlns:p14="http://schemas.microsoft.com/office/powerpoint/2010/main" val="57038273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7_End slide (Rare)">
    <p:spTree>
      <p:nvGrpSpPr>
        <p:cNvPr id="1" name=""/>
        <p:cNvGrpSpPr/>
        <p:nvPr/>
      </p:nvGrpSpPr>
      <p:grpSpPr>
        <a:xfrm>
          <a:off x="0" y="0"/>
          <a:ext cx="0" cy="0"/>
          <a:chOff x="0" y="0"/>
          <a:chExt cx="0" cy="0"/>
        </a:xfrm>
      </p:grpSpPr>
      <p:sp>
        <p:nvSpPr>
          <p:cNvPr id="3" name="Rectangle 2"/>
          <p:cNvSpPr/>
          <p:nvPr userDrawn="1"/>
        </p:nvSpPr>
        <p:spPr>
          <a:xfrm>
            <a:off x="8148579" y="4715598"/>
            <a:ext cx="995423" cy="4279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sp>
        <p:nvSpPr>
          <p:cNvPr id="2" name="Title 1"/>
          <p:cNvSpPr>
            <a:spLocks noGrp="1"/>
          </p:cNvSpPr>
          <p:nvPr>
            <p:ph type="title" hasCustomPrompt="1"/>
          </p:nvPr>
        </p:nvSpPr>
        <p:spPr>
          <a:xfrm>
            <a:off x="712997" y="1833207"/>
            <a:ext cx="7709860" cy="1477088"/>
          </a:xfrm>
        </p:spPr>
        <p:txBody>
          <a:bodyPr anchor="ctr"/>
          <a:lstStyle>
            <a:lvl1pPr algn="ctr">
              <a:defRPr>
                <a:solidFill>
                  <a:schemeClr val="accent5"/>
                </a:solidFill>
              </a:defRPr>
            </a:lvl1pPr>
          </a:lstStyle>
          <a:p>
            <a:r>
              <a:rPr lang="en-US" dirty="0" smtClean="0"/>
              <a:t>Thank you</a:t>
            </a:r>
            <a:endParaRPr lang="en-US" dirty="0"/>
          </a:p>
        </p:txBody>
      </p:sp>
      <p:sp>
        <p:nvSpPr>
          <p:cNvPr id="4" name="Text Placeholder 20"/>
          <p:cNvSpPr>
            <a:spLocks noGrp="1"/>
          </p:cNvSpPr>
          <p:nvPr>
            <p:ph type="body" sz="quarter" idx="11" hasCustomPrompt="1"/>
          </p:nvPr>
        </p:nvSpPr>
        <p:spPr>
          <a:xfrm>
            <a:off x="713000" y="3651427"/>
            <a:ext cx="7709859" cy="1021342"/>
          </a:xfrm>
        </p:spPr>
        <p:txBody>
          <a:bodyPr anchor="b">
            <a:normAutofit/>
          </a:bodyPr>
          <a:lstStyle>
            <a:lvl1pPr algn="ctr">
              <a:defRPr sz="1900" baseline="0">
                <a:solidFill>
                  <a:schemeClr val="tx1"/>
                </a:solidFill>
                <a:latin typeface="Arial"/>
                <a:cs typeface="Arial"/>
              </a:defRPr>
            </a:lvl1pPr>
          </a:lstStyle>
          <a:p>
            <a:pPr lvl="0"/>
            <a:r>
              <a:rPr lang="en-GB" dirty="0" smtClean="0"/>
              <a:t>@</a:t>
            </a:r>
            <a:r>
              <a:rPr lang="en-GB" dirty="0" err="1" smtClean="0"/>
              <a:t>twittername</a:t>
            </a:r>
            <a:endParaRPr lang="en-GB" dirty="0" smtClean="0"/>
          </a:p>
          <a:p>
            <a:pPr lvl="0"/>
            <a:r>
              <a:rPr lang="en-GB" dirty="0" err="1" smtClean="0"/>
              <a:t>linkedin.com</a:t>
            </a:r>
            <a:r>
              <a:rPr lang="en-GB" dirty="0" smtClean="0"/>
              <a:t>/</a:t>
            </a:r>
            <a:r>
              <a:rPr lang="en-GB" dirty="0" err="1" smtClean="0"/>
              <a:t>yourname</a:t>
            </a:r>
            <a:endParaRPr lang="en-GB" dirty="0" smtClean="0"/>
          </a:p>
          <a:p>
            <a:pPr lvl="0"/>
            <a:r>
              <a:rPr lang="en-GB" dirty="0" err="1" smtClean="0"/>
              <a:t>email@wellcome.ac.uk</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5773" y="2"/>
            <a:ext cx="1471109" cy="1169511"/>
          </a:xfrm>
          <a:prstGeom prst="rect">
            <a:avLst/>
          </a:prstGeom>
        </p:spPr>
      </p:pic>
      <p:sp>
        <p:nvSpPr>
          <p:cNvPr id="9" name="Picture Placeholder 2"/>
          <p:cNvSpPr>
            <a:spLocks noGrp="1"/>
          </p:cNvSpPr>
          <p:nvPr>
            <p:ph type="pic" sz="quarter" idx="17" hasCustomPrompt="1"/>
          </p:nvPr>
        </p:nvSpPr>
        <p:spPr>
          <a:xfrm>
            <a:off x="-679" y="1"/>
            <a:ext cx="9144000" cy="5143500"/>
          </a:xfrm>
          <a:noFill/>
        </p:spPr>
        <p:txBody>
          <a:bodyPr lIns="563290" tIns="1413857" rIns="563290" anchor="t">
            <a:normAutofit/>
          </a:bodyPr>
          <a:lstStyle>
            <a:lvl1pPr marL="0" marR="0" indent="0" algn="ctr" defTabSz="357689" rtl="0" eaLnBrk="1" fontAlgn="auto" latinLnBrk="0" hangingPunct="1">
              <a:lnSpc>
                <a:spcPct val="100000"/>
              </a:lnSpc>
              <a:spcBef>
                <a:spcPct val="20000"/>
              </a:spcBef>
              <a:spcAft>
                <a:spcPts val="0"/>
              </a:spcAft>
              <a:buClrTx/>
              <a:buSzTx/>
              <a:buFont typeface="Arial"/>
              <a:buNone/>
              <a:tabLst/>
              <a:defRPr sz="1900" baseline="0">
                <a:solidFill>
                  <a:schemeClr val="bg2"/>
                </a:solidFill>
                <a:latin typeface="Arial"/>
                <a:cs typeface="Arial"/>
              </a:defRPr>
            </a:lvl1pPr>
          </a:lstStyle>
          <a:p>
            <a:r>
              <a:rPr lang="en-US" dirty="0" smtClean="0"/>
              <a:t>Drag and drop/click icon to add image. Then send to back to see titles</a:t>
            </a:r>
            <a:endParaRPr lang="en-US" dirty="0"/>
          </a:p>
        </p:txBody>
      </p:sp>
    </p:spTree>
    <p:extLst>
      <p:ext uri="{BB962C8B-B14F-4D97-AF65-F5344CB8AC3E}">
        <p14:creationId xmlns:p14="http://schemas.microsoft.com/office/powerpoint/2010/main" val="1535581424"/>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Title Slide (Runny Yolk)">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7957129" y="4653585"/>
            <a:ext cx="1186872" cy="48991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71541" tIns="35768" rIns="71541" bIns="35768" rtlCol="0" anchor="ctr"/>
          <a:lstStyle/>
          <a:p>
            <a:pPr algn="ctr" defTabSz="357689"/>
            <a:endParaRPr lang="en-US" sz="1400">
              <a:solidFill>
                <a:prstClr val="white"/>
              </a:solidFill>
            </a:endParaRPr>
          </a:p>
        </p:txBody>
      </p:sp>
      <p:pic>
        <p:nvPicPr>
          <p:cNvPr id="14" name="Picture 13" descr="Wellcome Logo+strap.png"/>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84919" y="1"/>
            <a:ext cx="1222838" cy="122293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4919" y="1"/>
            <a:ext cx="1222838" cy="1222930"/>
          </a:xfrm>
          <a:prstGeom prst="rect">
            <a:avLst/>
          </a:prstGeom>
        </p:spPr>
      </p:pic>
      <p:sp>
        <p:nvSpPr>
          <p:cNvPr id="21" name="Text Placeholder 20"/>
          <p:cNvSpPr>
            <a:spLocks noGrp="1"/>
          </p:cNvSpPr>
          <p:nvPr>
            <p:ph type="body" sz="quarter" idx="11" hasCustomPrompt="1"/>
          </p:nvPr>
        </p:nvSpPr>
        <p:spPr>
          <a:xfrm>
            <a:off x="484921" y="4057002"/>
            <a:ext cx="8165481" cy="724332"/>
          </a:xfrm>
        </p:spPr>
        <p:txBody>
          <a:bodyPr>
            <a:normAutofit/>
          </a:bodyPr>
          <a:lstStyle>
            <a:lvl1pPr>
              <a:defRPr sz="2300" baseline="0">
                <a:solidFill>
                  <a:srgbClr val="FFFFFF"/>
                </a:solidFill>
              </a:defRPr>
            </a:lvl1pPr>
          </a:lstStyle>
          <a:p>
            <a:pPr lvl="0"/>
            <a:r>
              <a:rPr lang="en-GB" dirty="0" smtClean="0"/>
              <a:t>Joe </a:t>
            </a:r>
            <a:r>
              <a:rPr lang="en-GB" dirty="0" err="1" smtClean="0"/>
              <a:t>Bloggs</a:t>
            </a:r>
            <a:r>
              <a:rPr lang="en-GB" dirty="0" smtClean="0"/>
              <a:t>, June 27</a:t>
            </a:r>
            <a:endParaRPr lang="en-US" dirty="0"/>
          </a:p>
        </p:txBody>
      </p:sp>
      <p:sp>
        <p:nvSpPr>
          <p:cNvPr id="11" name="Title 8"/>
          <p:cNvSpPr>
            <a:spLocks noGrp="1"/>
          </p:cNvSpPr>
          <p:nvPr>
            <p:ph type="title" hasCustomPrompt="1"/>
          </p:nvPr>
        </p:nvSpPr>
        <p:spPr>
          <a:xfrm>
            <a:off x="484922" y="1469859"/>
            <a:ext cx="8169823" cy="1010737"/>
          </a:xfrm>
        </p:spPr>
        <p:txBody>
          <a:bodyPr anchor="ctr">
            <a:normAutofit/>
          </a:bodyPr>
          <a:lstStyle>
            <a:lvl1pPr>
              <a:defRPr>
                <a:solidFill>
                  <a:srgbClr val="FFFFFF"/>
                </a:solidFill>
              </a:defRPr>
            </a:lvl1pPr>
          </a:lstStyle>
          <a:p>
            <a:r>
              <a:rPr lang="en-GB" dirty="0" smtClean="0"/>
              <a:t>Headline here</a:t>
            </a:r>
            <a:endParaRPr lang="en-US" dirty="0"/>
          </a:p>
        </p:txBody>
      </p:sp>
      <p:sp>
        <p:nvSpPr>
          <p:cNvPr id="12" name="Text Placeholder 22"/>
          <p:cNvSpPr>
            <a:spLocks noGrp="1"/>
          </p:cNvSpPr>
          <p:nvPr>
            <p:ph type="body" sz="quarter" idx="12" hasCustomPrompt="1"/>
          </p:nvPr>
        </p:nvSpPr>
        <p:spPr>
          <a:xfrm>
            <a:off x="489881" y="2768340"/>
            <a:ext cx="8165481" cy="535807"/>
          </a:xfrm>
        </p:spPr>
        <p:txBody>
          <a:bodyPr anchor="t"/>
          <a:lstStyle>
            <a:lvl1pPr>
              <a:defRPr>
                <a:solidFill>
                  <a:srgbClr val="FEC200"/>
                </a:solidFill>
              </a:defRPr>
            </a:lvl1pPr>
          </a:lstStyle>
          <a:p>
            <a:pPr lvl="0"/>
            <a:r>
              <a:rPr lang="en-US" dirty="0" smtClean="0"/>
              <a:t>Sub heading goes here</a:t>
            </a:r>
            <a:endParaRPr lang="en-US" dirty="0"/>
          </a:p>
        </p:txBody>
      </p:sp>
    </p:spTree>
    <p:extLst>
      <p:ext uri="{BB962C8B-B14F-4D97-AF65-F5344CB8AC3E}">
        <p14:creationId xmlns:p14="http://schemas.microsoft.com/office/powerpoint/2010/main" val="1627373523"/>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7_Title+Content">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489262" y="507486"/>
            <a:ext cx="8165482" cy="857044"/>
          </a:xfrm>
        </p:spPr>
        <p:txBody>
          <a:bodyPr anchor="ctr">
            <a:normAutofit/>
          </a:bodyPr>
          <a:lstStyle>
            <a:lvl1pPr>
              <a:defRPr sz="4700" baseline="0">
                <a:solidFill>
                  <a:srgbClr val="60BFCE"/>
                </a:solidFill>
              </a:defRPr>
            </a:lvl1pPr>
          </a:lstStyle>
          <a:p>
            <a:r>
              <a:rPr lang="en-GB" dirty="0" smtClean="0"/>
              <a:t>Title here</a:t>
            </a:r>
            <a:endParaRPr lang="en-US" dirty="0"/>
          </a:p>
        </p:txBody>
      </p:sp>
      <p:sp>
        <p:nvSpPr>
          <p:cNvPr id="11" name="Content Placeholder 9"/>
          <p:cNvSpPr>
            <a:spLocks noGrp="1"/>
          </p:cNvSpPr>
          <p:nvPr>
            <p:ph sz="quarter" idx="13"/>
          </p:nvPr>
        </p:nvSpPr>
        <p:spPr>
          <a:xfrm>
            <a:off x="489260" y="1657718"/>
            <a:ext cx="8165484" cy="3057880"/>
          </a:xfrm>
        </p:spPr>
        <p:txBody>
          <a:bodyPr anchor="t" anchorCtr="0">
            <a:noAutofit/>
          </a:bodyPr>
          <a:lstStyle>
            <a:lvl1pPr marL="0" indent="0">
              <a:spcBef>
                <a:spcPts val="625"/>
              </a:spcBef>
              <a:buFont typeface="Arial"/>
              <a:buNone/>
              <a:defRPr sz="1900">
                <a:solidFill>
                  <a:schemeClr val="tx1"/>
                </a:solidFill>
              </a:defRPr>
            </a:lvl1pPr>
            <a:lvl2pPr marL="580040" indent="-223094">
              <a:spcBef>
                <a:spcPts val="625"/>
              </a:spcBef>
              <a:buFont typeface="Arial"/>
              <a:buChar char="•"/>
              <a:defRPr sz="1900">
                <a:solidFill>
                  <a:schemeClr val="tx1"/>
                </a:solidFill>
              </a:defRPr>
            </a:lvl2pPr>
            <a:lvl3pPr marL="892368" indent="-178475">
              <a:spcBef>
                <a:spcPts val="625"/>
              </a:spcBef>
              <a:buFont typeface="Arial"/>
              <a:buChar char="•"/>
              <a:defRPr sz="1900">
                <a:solidFill>
                  <a:schemeClr val="tx1"/>
                </a:solidFill>
              </a:defRPr>
            </a:lvl3pPr>
            <a:lvl4pPr marL="1249315" indent="-178475">
              <a:spcBef>
                <a:spcPts val="625"/>
              </a:spcBef>
              <a:buFont typeface="Arial"/>
              <a:buChar char="•"/>
              <a:defRPr sz="1900">
                <a:solidFill>
                  <a:schemeClr val="tx1"/>
                </a:solidFill>
              </a:defRPr>
            </a:lvl4pPr>
            <a:lvl5pPr marL="1606261" indent="-178475">
              <a:spcBef>
                <a:spcPts val="625"/>
              </a:spcBef>
              <a:buFont typeface="Arial"/>
              <a:buChar char="•"/>
              <a:defRPr sz="1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10"/>
          <p:cNvSpPr>
            <a:spLocks noGrp="1"/>
          </p:cNvSpPr>
          <p:nvPr>
            <p:ph type="sldNum" sz="quarter" idx="4"/>
          </p:nvPr>
        </p:nvSpPr>
        <p:spPr>
          <a:xfrm>
            <a:off x="8380037" y="4816065"/>
            <a:ext cx="386942" cy="272865"/>
          </a:xfrm>
          <a:prstGeom prst="rect">
            <a:avLst/>
          </a:prstGeom>
        </p:spPr>
        <p:txBody>
          <a:bodyPr vert="horz" lIns="71391" tIns="35695" rIns="71391" bIns="35695" rtlCol="0" anchor="ctr"/>
          <a:lstStyle>
            <a:lvl1pPr algn="ctr">
              <a:defRPr sz="1100">
                <a:solidFill>
                  <a:srgbClr val="60BFCE"/>
                </a:solidFill>
                <a:latin typeface="Arial"/>
                <a:cs typeface="Arial"/>
              </a:defRPr>
            </a:lvl1pPr>
          </a:lstStyle>
          <a:p>
            <a:pPr defTabSz="357689"/>
            <a:fld id="{80F3F43C-809F-4D44-AA8F-32A582938151}" type="slidenum">
              <a:rPr lang="en-US" smtClean="0"/>
              <a:pPr defTabSz="357689"/>
              <a:t>‹#›</a:t>
            </a:fld>
            <a:endParaRPr lang="en-US" dirty="0"/>
          </a:p>
        </p:txBody>
      </p:sp>
    </p:spTree>
    <p:extLst>
      <p:ext uri="{BB962C8B-B14F-4D97-AF65-F5344CB8AC3E}">
        <p14:creationId xmlns:p14="http://schemas.microsoft.com/office/powerpoint/2010/main" val="156311503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4_Title+Content (2x Col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4921" y="507486"/>
            <a:ext cx="8169823" cy="857044"/>
          </a:xfrm>
        </p:spPr>
        <p:txBody>
          <a:bodyPr anchor="ctr">
            <a:normAutofit/>
          </a:bodyPr>
          <a:lstStyle>
            <a:lvl1pPr>
              <a:defRPr sz="4700" baseline="0">
                <a:solidFill>
                  <a:srgbClr val="60BFCE"/>
                </a:solidFill>
              </a:defRPr>
            </a:lvl1pPr>
          </a:lstStyle>
          <a:p>
            <a:r>
              <a:rPr lang="en-US" dirty="0" smtClean="0"/>
              <a:t>2 columns title</a:t>
            </a:r>
            <a:endParaRPr lang="en-US" dirty="0"/>
          </a:p>
        </p:txBody>
      </p:sp>
      <p:sp>
        <p:nvSpPr>
          <p:cNvPr id="5" name="Text Placeholder 22"/>
          <p:cNvSpPr>
            <a:spLocks noGrp="1"/>
          </p:cNvSpPr>
          <p:nvPr>
            <p:ph type="body" sz="quarter" idx="12" hasCustomPrompt="1"/>
          </p:nvPr>
        </p:nvSpPr>
        <p:spPr>
          <a:xfrm>
            <a:off x="484919" y="1657718"/>
            <a:ext cx="8156799" cy="366442"/>
          </a:xfrm>
        </p:spPr>
        <p:txBody>
          <a:bodyPr anchor="t">
            <a:normAutofit/>
          </a:bodyPr>
          <a:lstStyle>
            <a:lvl1pPr marL="0" indent="0">
              <a:spcBef>
                <a:spcPts val="781"/>
              </a:spcBef>
              <a:spcAft>
                <a:spcPts val="0"/>
              </a:spcAft>
              <a:buFont typeface="Arial"/>
              <a:buNone/>
              <a:defRPr sz="2300" b="1" baseline="0">
                <a:latin typeface="Arial"/>
                <a:cs typeface="Arial"/>
              </a:defRPr>
            </a:lvl1pPr>
          </a:lstStyle>
          <a:p>
            <a:pPr lvl="0"/>
            <a:r>
              <a:rPr lang="en-US" dirty="0" smtClean="0"/>
              <a:t>Subheading if needed (keep to one line)</a:t>
            </a:r>
          </a:p>
        </p:txBody>
      </p:sp>
      <p:sp>
        <p:nvSpPr>
          <p:cNvPr id="9" name="Text Placeholder 8"/>
          <p:cNvSpPr>
            <a:spLocks noGrp="1"/>
          </p:cNvSpPr>
          <p:nvPr>
            <p:ph type="body" sz="quarter" idx="13" hasCustomPrompt="1"/>
          </p:nvPr>
        </p:nvSpPr>
        <p:spPr>
          <a:xfrm>
            <a:off x="484926" y="2182917"/>
            <a:ext cx="3945751" cy="327438"/>
          </a:xfrm>
        </p:spPr>
        <p:txBody>
          <a:bodyPr anchor="ctr">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11" name="Text Placeholder 8"/>
          <p:cNvSpPr>
            <a:spLocks noGrp="1"/>
          </p:cNvSpPr>
          <p:nvPr>
            <p:ph type="body" sz="quarter" idx="14" hasCustomPrompt="1"/>
          </p:nvPr>
        </p:nvSpPr>
        <p:spPr>
          <a:xfrm>
            <a:off x="4691731" y="2182917"/>
            <a:ext cx="3949986" cy="327438"/>
          </a:xfrm>
        </p:spPr>
        <p:txBody>
          <a:bodyPr anchor="ctr">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Points to remember:</a:t>
            </a:r>
          </a:p>
        </p:txBody>
      </p:sp>
      <p:sp>
        <p:nvSpPr>
          <p:cNvPr id="12" name="Text Placeholder 8"/>
          <p:cNvSpPr>
            <a:spLocks noGrp="1"/>
          </p:cNvSpPr>
          <p:nvPr>
            <p:ph type="body" sz="quarter" idx="15" hasCustomPrompt="1"/>
          </p:nvPr>
        </p:nvSpPr>
        <p:spPr>
          <a:xfrm>
            <a:off x="484926" y="2634385"/>
            <a:ext cx="3945751" cy="2081214"/>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8" name="Content Placeholder 9"/>
          <p:cNvSpPr>
            <a:spLocks noGrp="1"/>
          </p:cNvSpPr>
          <p:nvPr>
            <p:ph sz="quarter" idx="17"/>
          </p:nvPr>
        </p:nvSpPr>
        <p:spPr>
          <a:xfrm>
            <a:off x="4691732" y="2634385"/>
            <a:ext cx="3963010" cy="2081213"/>
          </a:xfrm>
        </p:spPr>
        <p:txBody>
          <a:bodyPr anchor="t" anchorCtr="0">
            <a:noAutofit/>
          </a:bodyPr>
          <a:lstStyle>
            <a:lvl1pPr marL="0" indent="0">
              <a:spcBef>
                <a:spcPts val="781"/>
              </a:spcBef>
              <a:buFont typeface="Arial"/>
              <a:buNone/>
              <a:defRPr sz="1900">
                <a:solidFill>
                  <a:schemeClr val="tx1"/>
                </a:solidFill>
              </a:defRPr>
            </a:lvl1pPr>
            <a:lvl2pPr marL="580134" indent="-223129">
              <a:spcBef>
                <a:spcPts val="781"/>
              </a:spcBef>
              <a:buFont typeface="Arial"/>
              <a:buChar char="•"/>
              <a:defRPr sz="1900">
                <a:solidFill>
                  <a:schemeClr val="tx1"/>
                </a:solidFill>
              </a:defRPr>
            </a:lvl2pPr>
            <a:lvl3pPr marL="892512" indent="-178504">
              <a:spcBef>
                <a:spcPts val="781"/>
              </a:spcBef>
              <a:buFont typeface="Arial"/>
              <a:buChar char="•"/>
              <a:defRPr sz="1900">
                <a:solidFill>
                  <a:schemeClr val="tx1"/>
                </a:solidFill>
              </a:defRPr>
            </a:lvl3pPr>
            <a:lvl4pPr marL="1249516" indent="-178504">
              <a:spcBef>
                <a:spcPts val="781"/>
              </a:spcBef>
              <a:buFont typeface="Arial"/>
              <a:buChar char="•"/>
              <a:defRPr sz="1900">
                <a:solidFill>
                  <a:schemeClr val="tx1"/>
                </a:solidFill>
              </a:defRPr>
            </a:lvl4pPr>
            <a:lvl5pPr marL="1606520" indent="-178504">
              <a:spcBef>
                <a:spcPts val="781"/>
              </a:spcBef>
              <a:buFont typeface="Arial"/>
              <a:buChar char="•"/>
              <a:defRPr sz="1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10"/>
          <p:cNvSpPr>
            <a:spLocks noGrp="1"/>
          </p:cNvSpPr>
          <p:nvPr>
            <p:ph type="sldNum" sz="quarter" idx="4"/>
          </p:nvPr>
        </p:nvSpPr>
        <p:spPr>
          <a:xfrm>
            <a:off x="8380036" y="4816062"/>
            <a:ext cx="386943" cy="272865"/>
          </a:xfrm>
          <a:prstGeom prst="rect">
            <a:avLst/>
          </a:prstGeom>
        </p:spPr>
        <p:txBody>
          <a:bodyPr vert="horz" lIns="71402" tIns="35700" rIns="71402" bIns="35700" rtlCol="0" anchor="ctr"/>
          <a:lstStyle>
            <a:lvl1pPr algn="ctr">
              <a:defRPr sz="1100">
                <a:solidFill>
                  <a:srgbClr val="60BFCE"/>
                </a:solidFill>
                <a:latin typeface="Arial"/>
                <a:cs typeface="Arial"/>
              </a:defRPr>
            </a:lvl1pPr>
          </a:lstStyle>
          <a:p>
            <a:pPr defTabSz="357689"/>
            <a:fld id="{80F3F43C-809F-4D44-AA8F-32A582938151}" type="slidenum">
              <a:rPr lang="en-US" smtClean="0"/>
              <a:pPr defTabSz="357689"/>
              <a:t>‹#›</a:t>
            </a:fld>
            <a:endParaRPr lang="en-US" dirty="0"/>
          </a:p>
        </p:txBody>
      </p:sp>
    </p:spTree>
    <p:extLst>
      <p:ext uri="{BB962C8B-B14F-4D97-AF65-F5344CB8AC3E}">
        <p14:creationId xmlns:p14="http://schemas.microsoft.com/office/powerpoint/2010/main" val="2415294262"/>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75" y="25738"/>
            <a:ext cx="8699326" cy="994172"/>
          </a:xfrm>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1200">
                <a:solidFill>
                  <a:schemeClr val="accent2"/>
                </a:solidFill>
                <a:latin typeface="Arial" charset="0"/>
                <a:ea typeface="Arial" charset="0"/>
                <a:cs typeface="Arial" charset="0"/>
              </a:defRPr>
            </a:lvl1pPr>
            <a:lvl2pPr>
              <a:defRPr sz="1100">
                <a:solidFill>
                  <a:schemeClr val="accent2"/>
                </a:solidFill>
                <a:latin typeface="Arial" charset="0"/>
                <a:ea typeface="Arial" charset="0"/>
                <a:cs typeface="Arial" charset="0"/>
              </a:defRPr>
            </a:lvl2pPr>
            <a:lvl3pPr>
              <a:defRPr sz="900">
                <a:solidFill>
                  <a:schemeClr val="accent2"/>
                </a:solidFill>
                <a:latin typeface="Arial" charset="0"/>
                <a:ea typeface="Arial" charset="0"/>
                <a:cs typeface="Arial" charset="0"/>
              </a:defRPr>
            </a:lvl3pPr>
            <a:lvl4pPr>
              <a:defRPr sz="800">
                <a:solidFill>
                  <a:schemeClr val="accent2"/>
                </a:solidFill>
                <a:latin typeface="Arial" charset="0"/>
                <a:ea typeface="Arial" charset="0"/>
                <a:cs typeface="Arial" charset="0"/>
              </a:defRPr>
            </a:lvl4pPr>
            <a:lvl5pPr>
              <a:defRPr sz="800">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460801" y="4767266"/>
            <a:ext cx="1225250" cy="273844"/>
          </a:xfrm>
          <a:prstGeom prst="rect">
            <a:avLst/>
          </a:prstGeom>
        </p:spPr>
        <p:txBody>
          <a:bodyPr lIns="71406" tIns="35702" rIns="71406" bIns="35702"/>
          <a:lstStyle>
            <a:lvl1pPr>
              <a:defRPr/>
            </a:lvl1pPr>
          </a:lstStyle>
          <a:p>
            <a:pPr defTabSz="357027"/>
            <a:r>
              <a:rPr lang="en-GB" sz="1400" smtClean="0">
                <a:solidFill>
                  <a:srgbClr val="003170"/>
                </a:solidFill>
              </a:rPr>
              <a:t>06/09/2017</a:t>
            </a:r>
            <a:endParaRPr lang="en-GB" sz="1400" dirty="0">
              <a:solidFill>
                <a:srgbClr val="003170"/>
              </a:solidFill>
            </a:endParaRPr>
          </a:p>
        </p:txBody>
      </p:sp>
      <p:sp>
        <p:nvSpPr>
          <p:cNvPr id="5" name="Footer Placeholder 4"/>
          <p:cNvSpPr>
            <a:spLocks noGrp="1"/>
          </p:cNvSpPr>
          <p:nvPr>
            <p:ph type="ftr" sz="quarter" idx="11"/>
          </p:nvPr>
        </p:nvSpPr>
        <p:spPr>
          <a:xfrm>
            <a:off x="3028952" y="4767266"/>
            <a:ext cx="3086100" cy="273844"/>
          </a:xfrm>
          <a:prstGeom prst="rect">
            <a:avLst/>
          </a:prstGeom>
        </p:spPr>
        <p:txBody>
          <a:bodyPr lIns="71406" tIns="35702" rIns="71406" bIns="35702"/>
          <a:lstStyle/>
          <a:p>
            <a:pPr defTabSz="357027"/>
            <a:endParaRPr lang="en-GB" sz="1400" dirty="0">
              <a:solidFill>
                <a:srgbClr val="003170"/>
              </a:solidFill>
            </a:endParaRPr>
          </a:p>
        </p:txBody>
      </p:sp>
      <p:sp>
        <p:nvSpPr>
          <p:cNvPr id="6" name="Slide Number Placeholder 5"/>
          <p:cNvSpPr>
            <a:spLocks noGrp="1"/>
          </p:cNvSpPr>
          <p:nvPr>
            <p:ph type="sldNum" sz="quarter" idx="12"/>
          </p:nvPr>
        </p:nvSpPr>
        <p:spPr>
          <a:xfrm>
            <a:off x="6457950" y="4767266"/>
            <a:ext cx="2057400" cy="273844"/>
          </a:xfrm>
          <a:prstGeom prst="rect">
            <a:avLst/>
          </a:prstGeom>
        </p:spPr>
        <p:txBody>
          <a:bodyPr lIns="71406" tIns="35702" rIns="71406" bIns="35702"/>
          <a:lstStyle/>
          <a:p>
            <a:pPr defTabSz="357027"/>
            <a:fld id="{C2F9A540-CA42-4D0E-95F5-C1E4BA4A83CD}" type="slidenum">
              <a:rPr lang="en-GB" sz="1400" smtClean="0">
                <a:solidFill>
                  <a:srgbClr val="003170"/>
                </a:solidFill>
              </a:rPr>
              <a:pPr defTabSz="357027"/>
              <a:t>‹#›</a:t>
            </a:fld>
            <a:endParaRPr lang="en-GB" sz="1400">
              <a:solidFill>
                <a:srgbClr val="003170"/>
              </a:solidFill>
            </a:endParaRPr>
          </a:p>
        </p:txBody>
      </p:sp>
      <p:pic>
        <p:nvPicPr>
          <p:cNvPr id="7" name="Picture 6"/>
          <p:cNvPicPr>
            <a:picLocks noChangeAspect="1"/>
          </p:cNvPicPr>
          <p:nvPr/>
        </p:nvPicPr>
        <p:blipFill>
          <a:blip r:embed="rId2"/>
          <a:stretch>
            <a:fillRect/>
          </a:stretch>
        </p:blipFill>
        <p:spPr>
          <a:xfrm>
            <a:off x="215472" y="4834680"/>
            <a:ext cx="413178" cy="139013"/>
          </a:xfrm>
          <a:prstGeom prst="rect">
            <a:avLst/>
          </a:prstGeom>
        </p:spPr>
      </p:pic>
    </p:spTree>
    <p:extLst>
      <p:ext uri="{BB962C8B-B14F-4D97-AF65-F5344CB8AC3E}">
        <p14:creationId xmlns:p14="http://schemas.microsoft.com/office/powerpoint/2010/main" val="20737601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1_Text+Image">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US" dirty="0" smtClean="0"/>
              <a:t>Text &amp; 1 image</a:t>
            </a:r>
            <a:endParaRPr lang="en-US" dirty="0"/>
          </a:p>
        </p:txBody>
      </p:sp>
      <p:sp>
        <p:nvSpPr>
          <p:cNvPr id="14" name="Picture Placeholder 2"/>
          <p:cNvSpPr>
            <a:spLocks noGrp="1"/>
          </p:cNvSpPr>
          <p:nvPr>
            <p:ph type="pic" sz="quarter" idx="17" hasCustomPrompt="1"/>
          </p:nvPr>
        </p:nvSpPr>
        <p:spPr>
          <a:xfrm>
            <a:off x="489260" y="2001557"/>
            <a:ext cx="4226604" cy="2714043"/>
          </a:xfrm>
          <a:noFill/>
        </p:spPr>
        <p:txBody>
          <a:bodyPr anchor="ctr">
            <a:normAutofit/>
          </a:bodyPr>
          <a:lstStyle>
            <a:lvl1pPr algn="ctr">
              <a:defRPr sz="1600" baseline="0">
                <a:solidFill>
                  <a:schemeClr val="bg2"/>
                </a:solidFill>
                <a:latin typeface="Arial"/>
                <a:cs typeface="Arial"/>
              </a:defRPr>
            </a:lvl1pPr>
          </a:lstStyle>
          <a:p>
            <a:r>
              <a:rPr lang="en-US" dirty="0" smtClean="0"/>
              <a:t>Click icon to add image</a:t>
            </a:r>
          </a:p>
        </p:txBody>
      </p:sp>
      <p:sp>
        <p:nvSpPr>
          <p:cNvPr id="13" name="Text Placeholder 8"/>
          <p:cNvSpPr>
            <a:spLocks noGrp="1"/>
          </p:cNvSpPr>
          <p:nvPr>
            <p:ph type="body" sz="quarter" idx="15" hasCustomPrompt="1"/>
          </p:nvPr>
        </p:nvSpPr>
        <p:spPr>
          <a:xfrm>
            <a:off x="4989949" y="2346722"/>
            <a:ext cx="3664793"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5" name="Text Placeholder 8"/>
          <p:cNvSpPr>
            <a:spLocks noGrp="1"/>
          </p:cNvSpPr>
          <p:nvPr>
            <p:ph type="body" sz="quarter" idx="13" hasCustomPrompt="1"/>
          </p:nvPr>
        </p:nvSpPr>
        <p:spPr>
          <a:xfrm>
            <a:off x="4985608" y="1935361"/>
            <a:ext cx="3669133"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7" name="Slide Number Placeholder 10"/>
          <p:cNvSpPr>
            <a:spLocks noGrp="1"/>
          </p:cNvSpPr>
          <p:nvPr>
            <p:ph type="sldNum" sz="quarter" idx="4"/>
          </p:nvPr>
        </p:nvSpPr>
        <p:spPr>
          <a:xfrm>
            <a:off x="8380036" y="4816062"/>
            <a:ext cx="386943" cy="272865"/>
          </a:xfrm>
          <a:prstGeom prst="rect">
            <a:avLst/>
          </a:prstGeom>
        </p:spPr>
        <p:txBody>
          <a:bodyPr vert="horz" lIns="71402" tIns="35700" rIns="71402" bIns="35700" rtlCol="0" anchor="ctr"/>
          <a:lstStyle>
            <a:lvl1pPr algn="ctr">
              <a:defRPr sz="1100">
                <a:solidFill>
                  <a:srgbClr val="60BFCE"/>
                </a:solidFill>
                <a:latin typeface="Arial"/>
                <a:cs typeface="Arial"/>
              </a:defRPr>
            </a:lvl1pPr>
          </a:lstStyle>
          <a:p>
            <a:pPr defTabSz="357027"/>
            <a:fld id="{80F3F43C-809F-4D44-AA8F-32A582938151}" type="slidenum">
              <a:rPr lang="en-US" smtClean="0"/>
              <a:pPr defTabSz="357027"/>
              <a:t>‹#›</a:t>
            </a:fld>
            <a:endParaRPr lang="en-US" dirty="0"/>
          </a:p>
        </p:txBody>
      </p:sp>
    </p:spTree>
    <p:extLst>
      <p:ext uri="{BB962C8B-B14F-4D97-AF65-F5344CB8AC3E}">
        <p14:creationId xmlns:p14="http://schemas.microsoft.com/office/powerpoint/2010/main" val="29720970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2_Text+2 Image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1" y="507486"/>
            <a:ext cx="8165482" cy="857044"/>
          </a:xfrm>
        </p:spPr>
        <p:txBody>
          <a:bodyPr anchor="ctr">
            <a:normAutofit/>
          </a:bodyPr>
          <a:lstStyle>
            <a:lvl1pPr>
              <a:defRPr sz="4700" baseline="0">
                <a:solidFill>
                  <a:srgbClr val="60BFCE"/>
                </a:solidFill>
              </a:defRPr>
            </a:lvl1pPr>
          </a:lstStyle>
          <a:p>
            <a:r>
              <a:rPr lang="en-US" dirty="0" smtClean="0"/>
              <a:t>Text &amp; 2 images</a:t>
            </a:r>
            <a:endParaRPr lang="en-US" dirty="0"/>
          </a:p>
        </p:txBody>
      </p:sp>
      <p:sp>
        <p:nvSpPr>
          <p:cNvPr id="14" name="Picture Placeholder 2"/>
          <p:cNvSpPr>
            <a:spLocks noGrp="1"/>
          </p:cNvSpPr>
          <p:nvPr>
            <p:ph type="pic" sz="quarter" idx="17" hasCustomPrompt="1"/>
          </p:nvPr>
        </p:nvSpPr>
        <p:spPr>
          <a:xfrm>
            <a:off x="4441168" y="2001557"/>
            <a:ext cx="1974047" cy="2714043"/>
          </a:xfrm>
          <a:noFill/>
        </p:spPr>
        <p:txBody>
          <a:bodyPr anchor="ctr">
            <a:normAutofit/>
          </a:bodyPr>
          <a:lstStyle>
            <a:lvl1pPr algn="ctr">
              <a:defRPr sz="1600" baseline="0">
                <a:solidFill>
                  <a:srgbClr val="FF0F2D"/>
                </a:solidFill>
                <a:latin typeface="Arial"/>
                <a:cs typeface="Arial"/>
              </a:defRPr>
            </a:lvl1pPr>
          </a:lstStyle>
          <a:p>
            <a:r>
              <a:rPr lang="en-US" dirty="0" smtClean="0"/>
              <a:t>Click icon to add image</a:t>
            </a:r>
          </a:p>
        </p:txBody>
      </p:sp>
      <p:sp>
        <p:nvSpPr>
          <p:cNvPr id="8" name="Picture Placeholder 2"/>
          <p:cNvSpPr>
            <a:spLocks noGrp="1"/>
          </p:cNvSpPr>
          <p:nvPr>
            <p:ph type="pic" sz="quarter" idx="18" hasCustomPrompt="1"/>
          </p:nvPr>
        </p:nvSpPr>
        <p:spPr>
          <a:xfrm>
            <a:off x="6680701" y="2001557"/>
            <a:ext cx="1974047" cy="2714043"/>
          </a:xfrm>
          <a:noFill/>
        </p:spPr>
        <p:txBody>
          <a:bodyPr anchor="ctr">
            <a:normAutofit/>
          </a:bodyPr>
          <a:lstStyle>
            <a:lvl1pPr algn="ctr">
              <a:defRPr sz="1600">
                <a:solidFill>
                  <a:srgbClr val="FF0F2D"/>
                </a:solidFill>
                <a:latin typeface="Arial"/>
                <a:cs typeface="Arial"/>
              </a:defRPr>
            </a:lvl1pPr>
          </a:lstStyle>
          <a:p>
            <a:r>
              <a:rPr lang="en-US" dirty="0" smtClean="0"/>
              <a:t>Click icon to add image</a:t>
            </a:r>
          </a:p>
        </p:txBody>
      </p:sp>
      <p:sp>
        <p:nvSpPr>
          <p:cNvPr id="16" name="Text Placeholder 8"/>
          <p:cNvSpPr>
            <a:spLocks noGrp="1"/>
          </p:cNvSpPr>
          <p:nvPr>
            <p:ph type="body" sz="quarter" idx="15" hasCustomPrompt="1"/>
          </p:nvPr>
        </p:nvSpPr>
        <p:spPr>
          <a:xfrm>
            <a:off x="493600" y="2346720"/>
            <a:ext cx="3664793" cy="2368885"/>
          </a:xfrm>
        </p:spPr>
        <p:txBody>
          <a:bodyPr anchor="t">
            <a:noAutofit/>
          </a:bodyPr>
          <a:lstStyle>
            <a:lvl1pPr>
              <a:spcBef>
                <a:spcPts val="781"/>
              </a:spcBef>
              <a:defRPr sz="1900">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Body text here</a:t>
            </a:r>
          </a:p>
        </p:txBody>
      </p:sp>
      <p:sp>
        <p:nvSpPr>
          <p:cNvPr id="19" name="Text Placeholder 8"/>
          <p:cNvSpPr>
            <a:spLocks noGrp="1"/>
          </p:cNvSpPr>
          <p:nvPr>
            <p:ph type="body" sz="quarter" idx="13" hasCustomPrompt="1"/>
          </p:nvPr>
        </p:nvSpPr>
        <p:spPr>
          <a:xfrm>
            <a:off x="493601" y="1935360"/>
            <a:ext cx="3669133" cy="288555"/>
          </a:xfrm>
        </p:spPr>
        <p:txBody>
          <a:bodyPr wrap="square" anchor="b">
            <a:noAutofit/>
          </a:bodyPr>
          <a:lstStyle>
            <a:lvl1pPr>
              <a:defRPr sz="1900" b="1">
                <a:latin typeface="Arial"/>
                <a:cs typeface="Arial"/>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24pt Heading goes here</a:t>
            </a:r>
          </a:p>
        </p:txBody>
      </p:sp>
      <p:sp>
        <p:nvSpPr>
          <p:cNvPr id="10"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pPr defTabSz="357027"/>
            <a:fld id="{80F3F43C-809F-4D44-AA8F-32A582938151}" type="slidenum">
              <a:rPr lang="en-US" smtClean="0"/>
              <a:pPr defTabSz="357027"/>
              <a:t>‹#›</a:t>
            </a:fld>
            <a:endParaRPr lang="en-US" dirty="0"/>
          </a:p>
        </p:txBody>
      </p:sp>
    </p:spTree>
    <p:extLst>
      <p:ext uri="{BB962C8B-B14F-4D97-AF65-F5344CB8AC3E}">
        <p14:creationId xmlns:p14="http://schemas.microsoft.com/office/powerpoint/2010/main" val="4259377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3991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8_Section break (Bora Bora)">
    <p:bg>
      <p:bgPr>
        <a:solidFill>
          <a:schemeClr val="accent1"/>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1" y="486196"/>
            <a:ext cx="8165482" cy="3853593"/>
          </a:xfrm>
          <a:prstGeom prst="rect">
            <a:avLst/>
          </a:prstGeom>
        </p:spPr>
        <p:txBody>
          <a:bodyPr vert="horz" lIns="0" tIns="0" rIns="0" bIns="0" rtlCol="0" anchor="ctr">
            <a:noAutofit/>
          </a:bodyPr>
          <a:lstStyle>
            <a:lvl1pPr algn="ctr">
              <a:defRPr sz="5600" baseline="0">
                <a:solidFill>
                  <a:srgbClr val="FFFFFF"/>
                </a:solidFill>
              </a:defRPr>
            </a:lvl1pPr>
          </a:lstStyle>
          <a:p>
            <a:r>
              <a:rPr lang="en-GB" dirty="0" smtClean="0"/>
              <a:t>This is where a section title goes</a:t>
            </a:r>
            <a:endParaRPr lang="en-US" dirty="0"/>
          </a:p>
        </p:txBody>
      </p:sp>
      <p:pic>
        <p:nvPicPr>
          <p:cNvPr id="6" name="Picture 5"/>
          <p:cNvPicPr>
            <a:picLocks noChangeAspect="1"/>
          </p:cNvPicPr>
          <p:nvPr userDrawn="1"/>
        </p:nvPicPr>
        <p:blipFill>
          <a:blip r:embed="rId2"/>
          <a:stretch>
            <a:fillRect/>
          </a:stretch>
        </p:blipFill>
        <p:spPr>
          <a:xfrm>
            <a:off x="8766980" y="4770172"/>
            <a:ext cx="386943" cy="386972"/>
          </a:xfrm>
          <a:prstGeom prst="rect">
            <a:avLst/>
          </a:prstGeom>
          <a:solidFill>
            <a:schemeClr val="accent1"/>
          </a:solidFill>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chemeClr val="bg1"/>
                </a:solidFill>
                <a:latin typeface="Arial"/>
                <a:cs typeface="Arial"/>
              </a:defRPr>
            </a:lvl1pPr>
          </a:lstStyle>
          <a:p>
            <a:pPr defTabSz="357027"/>
            <a:fld id="{80F3F43C-809F-4D44-AA8F-32A582938151}" type="slidenum">
              <a:rPr lang="en-US" smtClean="0">
                <a:solidFill>
                  <a:prstClr val="white"/>
                </a:solidFill>
              </a:rPr>
              <a:pPr defTabSz="357027"/>
              <a:t>‹#›</a:t>
            </a:fld>
            <a:endParaRPr lang="en-US" dirty="0">
              <a:solidFill>
                <a:prstClr val="white"/>
              </a:solidFill>
            </a:endParaRPr>
          </a:p>
        </p:txBody>
      </p:sp>
    </p:spTree>
    <p:extLst>
      <p:ext uri="{BB962C8B-B14F-4D97-AF65-F5344CB8AC3E}">
        <p14:creationId xmlns:p14="http://schemas.microsoft.com/office/powerpoint/2010/main" val="755432730"/>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sp>
        <p:nvSpPr>
          <p:cNvPr id="9" name="Title 8"/>
          <p:cNvSpPr>
            <a:spLocks noGrp="1"/>
          </p:cNvSpPr>
          <p:nvPr>
            <p:ph type="title" hasCustomPrompt="1"/>
          </p:nvPr>
        </p:nvSpPr>
        <p:spPr>
          <a:xfrm>
            <a:off x="484919" y="1360706"/>
            <a:ext cx="8169823" cy="857044"/>
          </a:xfrm>
        </p:spPr>
        <p:txBody>
          <a:bodyPr/>
          <a:lstStyle/>
          <a:p>
            <a:r>
              <a:rPr lang="en-GB" dirty="0" smtClean="0"/>
              <a:t>Short, active title</a:t>
            </a:r>
            <a:endParaRPr lang="en-US" dirty="0"/>
          </a:p>
        </p:txBody>
      </p:sp>
      <p:pic>
        <p:nvPicPr>
          <p:cNvPr id="14" name="Picture 13"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
        <p:nvSpPr>
          <p:cNvPr id="21" name="Text Placeholder 20"/>
          <p:cNvSpPr>
            <a:spLocks noGrp="1"/>
          </p:cNvSpPr>
          <p:nvPr>
            <p:ph type="body" sz="quarter" idx="11" hasCustomPrompt="1"/>
          </p:nvPr>
        </p:nvSpPr>
        <p:spPr>
          <a:xfrm>
            <a:off x="484919" y="4057002"/>
            <a:ext cx="8165481" cy="724332"/>
          </a:xfrm>
        </p:spPr>
        <p:txBody>
          <a:bodyPr>
            <a:normAutofit/>
          </a:bodyPr>
          <a:lstStyle>
            <a:lvl1pPr>
              <a:defRPr sz="2300" baseline="0"/>
            </a:lvl1pPr>
          </a:lstStyle>
          <a:p>
            <a:pPr lvl="0"/>
            <a:r>
              <a:rPr lang="en-GB" dirty="0" smtClean="0"/>
              <a:t>Name and/or date</a:t>
            </a:r>
            <a:endParaRPr lang="en-US" dirty="0"/>
          </a:p>
        </p:txBody>
      </p:sp>
      <p:sp>
        <p:nvSpPr>
          <p:cNvPr id="23" name="Text Placeholder 22"/>
          <p:cNvSpPr>
            <a:spLocks noGrp="1"/>
          </p:cNvSpPr>
          <p:nvPr>
            <p:ph type="body" sz="quarter" idx="12" hasCustomPrompt="1"/>
          </p:nvPr>
        </p:nvSpPr>
        <p:spPr>
          <a:xfrm>
            <a:off x="489880" y="2371442"/>
            <a:ext cx="8165481" cy="764021"/>
          </a:xfrm>
        </p:spPr>
        <p:txBody>
          <a:bodyPr anchor="t"/>
          <a:lstStyle/>
          <a:p>
            <a:pPr lvl="0"/>
            <a:r>
              <a:rPr lang="en-US" dirty="0" smtClean="0"/>
              <a:t>Slightly more detailed subtitle</a:t>
            </a:r>
            <a:endParaRPr lang="en-US" dirty="0"/>
          </a:p>
        </p:txBody>
      </p:sp>
      <p:sp>
        <p:nvSpPr>
          <p:cNvPr id="7"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
        <p:nvSpPr>
          <p:cNvPr id="8" name="Rectangle 7"/>
          <p:cNvSpPr/>
          <p:nvPr/>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pic>
        <p:nvPicPr>
          <p:cNvPr id="10" name="Picture 9"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
        <p:nvSpPr>
          <p:cNvPr id="11" name="Rectangle 10"/>
          <p:cNvSpPr/>
          <p:nvPr userDrawn="1"/>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pic>
        <p:nvPicPr>
          <p:cNvPr id="12" name="Picture 11" descr="Wellcome Logo+strap.png"/>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Tree>
    <p:extLst>
      <p:ext uri="{BB962C8B-B14F-4D97-AF65-F5344CB8AC3E}">
        <p14:creationId xmlns:p14="http://schemas.microsoft.com/office/powerpoint/2010/main" val="60043738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3"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584054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Introduction slide">
    <p:spTree>
      <p:nvGrpSpPr>
        <p:cNvPr id="1" name=""/>
        <p:cNvGrpSpPr/>
        <p:nvPr/>
      </p:nvGrpSpPr>
      <p:grpSpPr>
        <a:xfrm>
          <a:off x="0" y="0"/>
          <a:ext cx="0" cy="0"/>
          <a:chOff x="0" y="0"/>
          <a:chExt cx="0" cy="0"/>
        </a:xfrm>
      </p:grpSpPr>
      <p:sp>
        <p:nvSpPr>
          <p:cNvPr id="4" name="Text Placeholder 22"/>
          <p:cNvSpPr>
            <a:spLocks noGrp="1"/>
          </p:cNvSpPr>
          <p:nvPr>
            <p:ph type="body" sz="quarter" idx="12" hasCustomPrompt="1"/>
          </p:nvPr>
        </p:nvSpPr>
        <p:spPr>
          <a:xfrm>
            <a:off x="489259" y="1657718"/>
            <a:ext cx="8152459" cy="3057880"/>
          </a:xfrm>
        </p:spPr>
        <p:txBody>
          <a:bodyPr anchor="t">
            <a:noAutofit/>
          </a:bodyPr>
          <a:lstStyle>
            <a:lvl1pPr marL="0" indent="0">
              <a:spcBef>
                <a:spcPts val="781"/>
              </a:spcBef>
              <a:buFont typeface="+mj-lt"/>
              <a:buNone/>
              <a:defRPr sz="1900" baseline="0">
                <a:latin typeface=""/>
              </a:defRPr>
            </a:lvl1pPr>
          </a:lstStyle>
          <a:p>
            <a:pPr lvl="0"/>
            <a:r>
              <a:rPr lang="en-US" dirty="0" smtClean="0"/>
              <a:t>Short introduction into presentation</a:t>
            </a:r>
          </a:p>
        </p:txBody>
      </p:sp>
      <p:sp>
        <p:nvSpPr>
          <p:cNvPr id="8"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GB" dirty="0" smtClean="0"/>
              <a:t>Introduction</a:t>
            </a:r>
            <a:endParaRPr lang="en-US" dirty="0"/>
          </a:p>
        </p:txBody>
      </p:sp>
      <p:sp>
        <p:nvSpPr>
          <p:cNvPr id="5"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7973211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Numbered List">
    <p:spTree>
      <p:nvGrpSpPr>
        <p:cNvPr id="1" name=""/>
        <p:cNvGrpSpPr/>
        <p:nvPr/>
      </p:nvGrpSpPr>
      <p:grpSpPr>
        <a:xfrm>
          <a:off x="0" y="0"/>
          <a:ext cx="0" cy="0"/>
          <a:chOff x="0" y="0"/>
          <a:chExt cx="0" cy="0"/>
        </a:xfrm>
      </p:grpSpPr>
      <p:sp>
        <p:nvSpPr>
          <p:cNvPr id="4" name="Text Placeholder 22"/>
          <p:cNvSpPr>
            <a:spLocks noGrp="1"/>
          </p:cNvSpPr>
          <p:nvPr>
            <p:ph type="body" sz="quarter" idx="12" hasCustomPrompt="1"/>
          </p:nvPr>
        </p:nvSpPr>
        <p:spPr>
          <a:xfrm>
            <a:off x="489259" y="1657718"/>
            <a:ext cx="8152459" cy="3057880"/>
          </a:xfrm>
        </p:spPr>
        <p:txBody>
          <a:bodyPr anchor="t">
            <a:noAutofit/>
          </a:bodyPr>
          <a:lstStyle>
            <a:lvl1pPr marL="309355" indent="-309355">
              <a:spcBef>
                <a:spcPts val="781"/>
              </a:spcBef>
              <a:buFont typeface="+mj-lt"/>
              <a:buAutoNum type="arabicPeriod"/>
              <a:defRPr sz="1900" baseline="0">
                <a:latin typeface=""/>
              </a:defRPr>
            </a:lvl1pPr>
            <a:lvl2pPr marL="580393" indent="-223228">
              <a:buFont typeface="Arial" panose="020B0604020202020204" pitchFamily="34" charset="0"/>
              <a:buChar char="•"/>
              <a:defRPr sz="1600"/>
            </a:lvl2pPr>
            <a:lvl3pPr>
              <a:defRPr sz="1600"/>
            </a:lvl3pPr>
            <a:lvl4pPr marL="1250076" indent="-178582">
              <a:buFont typeface="Arial" panose="020B0604020202020204" pitchFamily="34" charset="0"/>
              <a:buChar char="•"/>
              <a:defRPr sz="1400"/>
            </a:lvl4pPr>
          </a:lstStyle>
          <a:p>
            <a:pPr lvl="0"/>
            <a:r>
              <a:rPr lang="en-US" dirty="0" smtClean="0"/>
              <a:t>Numbered list</a:t>
            </a:r>
          </a:p>
          <a:p>
            <a:pPr lvl="1"/>
            <a:endParaRPr lang="en-US" dirty="0" smtClean="0"/>
          </a:p>
          <a:p>
            <a:pPr lvl="2"/>
            <a:endParaRPr lang="en-US" sz="1600" dirty="0" smtClean="0"/>
          </a:p>
          <a:p>
            <a:pPr lvl="3"/>
            <a:endParaRPr lang="en-US" dirty="0" smtClean="0"/>
          </a:p>
        </p:txBody>
      </p:sp>
      <p:sp>
        <p:nvSpPr>
          <p:cNvPr id="8"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GB" dirty="0" smtClean="0"/>
              <a:t>Numbered list title</a:t>
            </a:r>
            <a:endParaRPr lang="en-US" dirty="0"/>
          </a:p>
        </p:txBody>
      </p:sp>
      <p:sp>
        <p:nvSpPr>
          <p:cNvPr id="5"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4489475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_Section Intro">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0" y="486196"/>
            <a:ext cx="8165482" cy="3853593"/>
          </a:xfrm>
          <a:prstGeom prst="rect">
            <a:avLst/>
          </a:prstGeom>
        </p:spPr>
        <p:txBody>
          <a:bodyPr vert="horz" lIns="0" tIns="0" rIns="0" bIns="0" rtlCol="0" anchor="ctr">
            <a:noAutofit/>
          </a:bodyPr>
          <a:lstStyle>
            <a:lvl1pPr algn="ctr">
              <a:defRPr baseline="0">
                <a:solidFill>
                  <a:srgbClr val="60BFCE"/>
                </a:solidFill>
              </a:defRPr>
            </a:lvl1pPr>
          </a:lstStyle>
          <a:p>
            <a:r>
              <a:rPr lang="en-GB" dirty="0" smtClean="0"/>
              <a:t>Use section</a:t>
            </a:r>
            <a:br>
              <a:rPr lang="en-GB" dirty="0" smtClean="0"/>
            </a:br>
            <a:r>
              <a:rPr lang="en-GB" dirty="0" smtClean="0"/>
              <a:t>intros to divide</a:t>
            </a:r>
            <a:br>
              <a:rPr lang="en-GB" dirty="0" smtClean="0"/>
            </a:br>
            <a:r>
              <a:rPr lang="en-GB" dirty="0" smtClean="0"/>
              <a:t>things up</a:t>
            </a:r>
            <a:endParaRPr lang="en-US" dirty="0"/>
          </a:p>
        </p:txBody>
      </p:sp>
      <p:sp>
        <p:nvSpPr>
          <p:cNvPr id="4"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5781630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5_Bulleted List">
    <p:bg>
      <p:bgPr>
        <a:solidFill>
          <a:srgbClr val="60BFCE"/>
        </a:solidFill>
        <a:effectLst/>
      </p:bgPr>
    </p:bg>
    <p:spTree>
      <p:nvGrpSpPr>
        <p:cNvPr id="1" name=""/>
        <p:cNvGrpSpPr/>
        <p:nvPr/>
      </p:nvGrpSpPr>
      <p:grpSpPr>
        <a:xfrm>
          <a:off x="0" y="0"/>
          <a:ext cx="0" cy="0"/>
          <a:chOff x="0" y="0"/>
          <a:chExt cx="0" cy="0"/>
        </a:xfrm>
      </p:grpSpPr>
      <p:sp>
        <p:nvSpPr>
          <p:cNvPr id="5" name="Text Placeholder 22"/>
          <p:cNvSpPr>
            <a:spLocks noGrp="1"/>
          </p:cNvSpPr>
          <p:nvPr>
            <p:ph type="body" sz="quarter" idx="12" hasCustomPrompt="1"/>
          </p:nvPr>
        </p:nvSpPr>
        <p:spPr>
          <a:xfrm>
            <a:off x="484919" y="1657718"/>
            <a:ext cx="8156799" cy="3057880"/>
          </a:xfrm>
        </p:spPr>
        <p:txBody>
          <a:bodyPr anchor="t">
            <a:noAutofit/>
          </a:bodyPr>
          <a:lstStyle>
            <a:lvl1pPr marL="281232" indent="-281232">
              <a:spcBef>
                <a:spcPts val="781"/>
              </a:spcBef>
              <a:spcAft>
                <a:spcPts val="0"/>
              </a:spcAft>
              <a:buFont typeface="Arial"/>
              <a:buChar char="•"/>
              <a:defRPr sz="1900" baseline="0">
                <a:latin typeface=""/>
              </a:defRPr>
            </a:lvl1pPr>
            <a:lvl2pPr marL="580393" indent="-223228">
              <a:buFont typeface="Arial" panose="020B0604020202020204" pitchFamily="34" charset="0"/>
              <a:buChar char="•"/>
              <a:defRPr sz="1600"/>
            </a:lvl2pPr>
            <a:lvl3pPr marL="892912" indent="-178582">
              <a:buFont typeface="Arial" panose="020B0604020202020204" pitchFamily="34" charset="0"/>
              <a:buChar char="•"/>
              <a:defRPr sz="1600"/>
            </a:lvl3pPr>
            <a:lvl4pPr marL="1250076" indent="-178582">
              <a:buFont typeface="Arial" panose="020B0604020202020204" pitchFamily="34" charset="0"/>
              <a:buChar char="•"/>
              <a:defRPr sz="1400"/>
            </a:lvl4pPr>
          </a:lstStyle>
          <a:p>
            <a:pPr lvl="0"/>
            <a:r>
              <a:rPr lang="en-US" dirty="0" smtClean="0"/>
              <a:t>Bulleted list</a:t>
            </a:r>
          </a:p>
          <a:p>
            <a:pPr lvl="1"/>
            <a:endParaRPr lang="en-US" dirty="0" smtClean="0"/>
          </a:p>
          <a:p>
            <a:pPr lvl="2"/>
            <a:endParaRPr lang="en-US" sz="1600" dirty="0" smtClean="0"/>
          </a:p>
          <a:p>
            <a:pPr lvl="3"/>
            <a:endParaRPr lang="en-US" dirty="0" smtClean="0"/>
          </a:p>
          <a:p>
            <a:pPr lvl="1"/>
            <a:endParaRPr lang="en-US" dirty="0" smtClean="0"/>
          </a:p>
          <a:p>
            <a:pPr lvl="2"/>
            <a:endParaRPr lang="en-US" sz="1600" dirty="0" smtClean="0"/>
          </a:p>
          <a:p>
            <a:pPr lvl="3"/>
            <a:endParaRPr lang="en-US" dirty="0" smtClean="0"/>
          </a:p>
          <a:p>
            <a:pPr lvl="1"/>
            <a:endParaRPr lang="en-US" dirty="0" smtClean="0"/>
          </a:p>
        </p:txBody>
      </p:sp>
      <p:sp>
        <p:nvSpPr>
          <p:cNvPr id="9"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003170"/>
                </a:solidFill>
              </a:defRPr>
            </a:lvl1pPr>
          </a:lstStyle>
          <a:p>
            <a:r>
              <a:rPr lang="en-GB" dirty="0" smtClean="0"/>
              <a:t>Bulleted list title</a:t>
            </a:r>
            <a:endParaRPr lang="en-US" dirty="0"/>
          </a:p>
        </p:txBody>
      </p:sp>
      <p:sp>
        <p:nvSpPr>
          <p:cNvPr id="6"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1810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6_Column+bullet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1 column + bullets title</a:t>
            </a:r>
            <a:endParaRPr lang="en-US" dirty="0"/>
          </a:p>
        </p:txBody>
      </p:sp>
      <p:sp>
        <p:nvSpPr>
          <p:cNvPr id="5" name="Text Placeholder 22"/>
          <p:cNvSpPr>
            <a:spLocks noGrp="1"/>
          </p:cNvSpPr>
          <p:nvPr>
            <p:ph type="body" sz="quarter" idx="12" hasCustomPrompt="1"/>
          </p:nvPr>
        </p:nvSpPr>
        <p:spPr>
          <a:xfrm>
            <a:off x="484919" y="1657718"/>
            <a:ext cx="8156799" cy="366442"/>
          </a:xfrm>
        </p:spPr>
        <p:txBody>
          <a:bodyPr anchor="t">
            <a:norm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 (keep to one line)</a:t>
            </a:r>
          </a:p>
        </p:txBody>
      </p:sp>
      <p:sp>
        <p:nvSpPr>
          <p:cNvPr id="9" name="Text Placeholder 8"/>
          <p:cNvSpPr>
            <a:spLocks noGrp="1"/>
          </p:cNvSpPr>
          <p:nvPr>
            <p:ph type="body" sz="quarter" idx="13" hasCustomPrompt="1"/>
          </p:nvPr>
        </p:nvSpPr>
        <p:spPr>
          <a:xfrm>
            <a:off x="489259" y="2182917"/>
            <a:ext cx="3664793" cy="327438"/>
          </a:xfrm>
        </p:spPr>
        <p:txBody>
          <a:bodyPr anchor="ctr">
            <a:noAutofit/>
          </a:bodyPr>
          <a:lstStyle>
            <a:lvl1pPr>
              <a:defRPr sz="1400" b="1"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11" name="Text Placeholder 8"/>
          <p:cNvSpPr>
            <a:spLocks noGrp="1"/>
          </p:cNvSpPr>
          <p:nvPr>
            <p:ph type="body" sz="quarter" idx="14" hasCustomPrompt="1"/>
          </p:nvPr>
        </p:nvSpPr>
        <p:spPr>
          <a:xfrm>
            <a:off x="4415115" y="2182917"/>
            <a:ext cx="3677815"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Points to remember:</a:t>
            </a:r>
          </a:p>
        </p:txBody>
      </p:sp>
      <p:sp>
        <p:nvSpPr>
          <p:cNvPr id="12" name="Text Placeholder 8"/>
          <p:cNvSpPr>
            <a:spLocks noGrp="1"/>
          </p:cNvSpPr>
          <p:nvPr>
            <p:ph type="body" sz="quarter" idx="15" hasCustomPrompt="1"/>
          </p:nvPr>
        </p:nvSpPr>
        <p:spPr>
          <a:xfrm>
            <a:off x="489259"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3" name="Text Placeholder 8"/>
          <p:cNvSpPr>
            <a:spLocks noGrp="1"/>
          </p:cNvSpPr>
          <p:nvPr>
            <p:ph type="body" sz="quarter" idx="16" hasCustomPrompt="1"/>
          </p:nvPr>
        </p:nvSpPr>
        <p:spPr>
          <a:xfrm>
            <a:off x="4415115" y="2634385"/>
            <a:ext cx="3677814" cy="2081213"/>
          </a:xfrm>
        </p:spPr>
        <p:txBody>
          <a:bodyPr anchor="t">
            <a:noAutofit/>
          </a:bodyPr>
          <a:lstStyle>
            <a:lvl1pPr marL="223228" indent="-223228">
              <a:spcBef>
                <a:spcPts val="781"/>
              </a:spcBef>
              <a:buFont typeface="Arial"/>
              <a:buChar char="•"/>
              <a:defRPr sz="1400" baseline="0">
                <a:latin typeface="Helvetica"/>
                <a:cs typeface="Helvetica"/>
              </a:defRPr>
            </a:lvl1pPr>
            <a:lvl2pPr marL="580393" indent="-223228">
              <a:buFont typeface="Arial" panose="020B0604020202020204" pitchFamily="34" charset="0"/>
              <a:buChar char="•"/>
              <a:defRPr sz="1200">
                <a:latin typeface="Helvetica"/>
                <a:cs typeface="Helvetica"/>
              </a:defRPr>
            </a:lvl2pPr>
            <a:lvl3pPr>
              <a:defRPr sz="1200">
                <a:latin typeface="Helvetica"/>
                <a:cs typeface="Helvetica"/>
              </a:defRPr>
            </a:lvl3pPr>
            <a:lvl4pPr marL="1250076" indent="-178582">
              <a:buFont typeface="Arial" panose="020B0604020202020204" pitchFamily="34" charset="0"/>
              <a:buChar char="•"/>
              <a:defRPr sz="1100">
                <a:latin typeface="Helvetica"/>
                <a:cs typeface="Helvetica"/>
              </a:defRPr>
            </a:lvl4pPr>
            <a:lvl5pPr>
              <a:defRPr sz="1100">
                <a:latin typeface="Helvetica"/>
                <a:cs typeface="Helvetica"/>
              </a:defRPr>
            </a:lvl5pPr>
          </a:lstStyle>
          <a:p>
            <a:pPr lvl="0"/>
            <a:r>
              <a:rPr lang="en-GB" dirty="0" smtClean="0"/>
              <a:t>Points to remember bullets here</a:t>
            </a:r>
          </a:p>
          <a:p>
            <a:pPr lvl="1"/>
            <a:endParaRPr lang="en-GB" dirty="0" smtClean="0"/>
          </a:p>
          <a:p>
            <a:pPr lvl="2"/>
            <a:endParaRPr lang="en-GB" dirty="0" smtClean="0"/>
          </a:p>
          <a:p>
            <a:pPr lvl="3"/>
            <a:endParaRPr lang="en-GB" dirty="0" smtClean="0"/>
          </a:p>
        </p:txBody>
      </p:sp>
      <p:sp>
        <p:nvSpPr>
          <p:cNvPr id="10"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69085216"/>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7_2 column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4919" y="507485"/>
            <a:ext cx="8169823" cy="857044"/>
          </a:xfrm>
        </p:spPr>
        <p:txBody>
          <a:bodyPr anchor="ctr">
            <a:normAutofit/>
          </a:bodyPr>
          <a:lstStyle>
            <a:lvl1pPr>
              <a:defRPr sz="4700" baseline="0">
                <a:solidFill>
                  <a:srgbClr val="60BFCE"/>
                </a:solidFill>
              </a:defRPr>
            </a:lvl1pPr>
          </a:lstStyle>
          <a:p>
            <a:r>
              <a:rPr lang="en-US" dirty="0" smtClean="0"/>
              <a:t>2 columns title</a:t>
            </a:r>
            <a:endParaRPr lang="en-US" dirty="0"/>
          </a:p>
        </p:txBody>
      </p:sp>
      <p:sp>
        <p:nvSpPr>
          <p:cNvPr id="5" name="Text Placeholder 22"/>
          <p:cNvSpPr>
            <a:spLocks noGrp="1"/>
          </p:cNvSpPr>
          <p:nvPr>
            <p:ph type="body" sz="quarter" idx="12" hasCustomPrompt="1"/>
          </p:nvPr>
        </p:nvSpPr>
        <p:spPr>
          <a:xfrm>
            <a:off x="484919" y="1657718"/>
            <a:ext cx="8156799" cy="366442"/>
          </a:xfrm>
        </p:spPr>
        <p:txBody>
          <a:bodyPr anchor="t">
            <a:norm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 (keep to one line)</a:t>
            </a:r>
          </a:p>
        </p:txBody>
      </p:sp>
      <p:sp>
        <p:nvSpPr>
          <p:cNvPr id="9" name="Text Placeholder 8"/>
          <p:cNvSpPr>
            <a:spLocks noGrp="1"/>
          </p:cNvSpPr>
          <p:nvPr>
            <p:ph type="body" sz="quarter" idx="13" hasCustomPrompt="1"/>
          </p:nvPr>
        </p:nvSpPr>
        <p:spPr>
          <a:xfrm>
            <a:off x="484919" y="2182917"/>
            <a:ext cx="3669133"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11" name="Text Placeholder 8"/>
          <p:cNvSpPr>
            <a:spLocks noGrp="1"/>
          </p:cNvSpPr>
          <p:nvPr>
            <p:ph type="body" sz="quarter" idx="14" hasCustomPrompt="1"/>
          </p:nvPr>
        </p:nvSpPr>
        <p:spPr>
          <a:xfrm>
            <a:off x="4415115" y="2182917"/>
            <a:ext cx="3677815"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Points to remember:</a:t>
            </a:r>
          </a:p>
        </p:txBody>
      </p:sp>
      <p:sp>
        <p:nvSpPr>
          <p:cNvPr id="12" name="Text Placeholder 8"/>
          <p:cNvSpPr>
            <a:spLocks noGrp="1"/>
          </p:cNvSpPr>
          <p:nvPr>
            <p:ph type="body" sz="quarter" idx="15" hasCustomPrompt="1"/>
          </p:nvPr>
        </p:nvSpPr>
        <p:spPr>
          <a:xfrm>
            <a:off x="484919" y="2634385"/>
            <a:ext cx="3669133" cy="2081214"/>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3" name="Text Placeholder 8"/>
          <p:cNvSpPr>
            <a:spLocks noGrp="1"/>
          </p:cNvSpPr>
          <p:nvPr>
            <p:ph type="body" sz="quarter" idx="16" hasCustomPrompt="1"/>
          </p:nvPr>
        </p:nvSpPr>
        <p:spPr>
          <a:xfrm>
            <a:off x="4415115" y="2634385"/>
            <a:ext cx="3677814" cy="2081214"/>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Points to remember text here</a:t>
            </a:r>
          </a:p>
        </p:txBody>
      </p:sp>
      <p:pic>
        <p:nvPicPr>
          <p:cNvPr id="10" name="Picture 9"/>
          <p:cNvPicPr>
            <a:picLocks noChangeAspect="1"/>
          </p:cNvPicPr>
          <p:nvPr/>
        </p:nvPicPr>
        <p:blipFill>
          <a:blip r:embed="rId2"/>
          <a:stretch>
            <a:fillRect/>
          </a:stretch>
        </p:blipFill>
        <p:spPr>
          <a:xfrm>
            <a:off x="8267799" y="4780094"/>
            <a:ext cx="386943" cy="386972"/>
          </a:xfrm>
          <a:prstGeom prst="rect">
            <a:avLst/>
          </a:prstGeom>
        </p:spPr>
      </p:pic>
      <p:sp>
        <p:nvSpPr>
          <p:cNvPr id="15"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pic>
        <p:nvPicPr>
          <p:cNvPr id="14" name="Picture 13"/>
          <p:cNvPicPr>
            <a:picLocks noChangeAspect="1"/>
          </p:cNvPicPr>
          <p:nvPr/>
        </p:nvPicPr>
        <p:blipFill>
          <a:blip r:embed="rId2"/>
          <a:stretch>
            <a:fillRect/>
          </a:stretch>
        </p:blipFill>
        <p:spPr>
          <a:xfrm>
            <a:off x="8267799" y="4780094"/>
            <a:ext cx="386943" cy="386972"/>
          </a:xfrm>
          <a:prstGeom prst="rect">
            <a:avLst/>
          </a:prstGeom>
        </p:spPr>
      </p:pic>
      <p:pic>
        <p:nvPicPr>
          <p:cNvPr id="16" name="Picture 15"/>
          <p:cNvPicPr>
            <a:picLocks noChangeAspect="1"/>
          </p:cNvPicPr>
          <p:nvPr userDrawn="1"/>
        </p:nvPicPr>
        <p:blipFill>
          <a:blip r:embed="rId2"/>
          <a:stretch>
            <a:fillRect/>
          </a:stretch>
        </p:blipFill>
        <p:spPr>
          <a:xfrm>
            <a:off x="8267799" y="4780094"/>
            <a:ext cx="386943" cy="386972"/>
          </a:xfrm>
          <a:prstGeom prst="rect">
            <a:avLst/>
          </a:prstGeom>
        </p:spPr>
      </p:pic>
    </p:spTree>
    <p:extLst>
      <p:ext uri="{BB962C8B-B14F-4D97-AF65-F5344CB8AC3E}">
        <p14:creationId xmlns:p14="http://schemas.microsoft.com/office/powerpoint/2010/main" val="1406966904"/>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8_3 column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3 column title</a:t>
            </a:r>
            <a:endParaRPr lang="en-US" dirty="0"/>
          </a:p>
        </p:txBody>
      </p:sp>
      <p:sp>
        <p:nvSpPr>
          <p:cNvPr id="5" name="Text Placeholder 22"/>
          <p:cNvSpPr>
            <a:spLocks noGrp="1"/>
          </p:cNvSpPr>
          <p:nvPr>
            <p:ph type="body" sz="quarter" idx="12" hasCustomPrompt="1"/>
          </p:nvPr>
        </p:nvSpPr>
        <p:spPr>
          <a:xfrm>
            <a:off x="489259" y="1657718"/>
            <a:ext cx="8165483" cy="366442"/>
          </a:xfrm>
        </p:spPr>
        <p:txBody>
          <a:bodyPr anchor="t">
            <a:norm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 (keep to one line</a:t>
            </a:r>
          </a:p>
        </p:txBody>
      </p:sp>
      <p:sp>
        <p:nvSpPr>
          <p:cNvPr id="9" name="Text Placeholder 8"/>
          <p:cNvSpPr>
            <a:spLocks noGrp="1"/>
          </p:cNvSpPr>
          <p:nvPr>
            <p:ph type="body" sz="quarter" idx="13" hasCustomPrompt="1"/>
          </p:nvPr>
        </p:nvSpPr>
        <p:spPr>
          <a:xfrm>
            <a:off x="489259" y="2182917"/>
            <a:ext cx="2539933"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12" name="Text Placeholder 8"/>
          <p:cNvSpPr>
            <a:spLocks noGrp="1"/>
          </p:cNvSpPr>
          <p:nvPr>
            <p:ph type="body" sz="quarter" idx="15" hasCustomPrompt="1"/>
          </p:nvPr>
        </p:nvSpPr>
        <p:spPr>
          <a:xfrm>
            <a:off x="489259" y="2634385"/>
            <a:ext cx="2539933" cy="2081213"/>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22" name="Text Placeholder 8"/>
          <p:cNvSpPr>
            <a:spLocks noGrp="1"/>
          </p:cNvSpPr>
          <p:nvPr>
            <p:ph type="body" sz="quarter" idx="16" hasCustomPrompt="1"/>
          </p:nvPr>
        </p:nvSpPr>
        <p:spPr>
          <a:xfrm>
            <a:off x="3280743" y="2182917"/>
            <a:ext cx="2552955"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23" name="Text Placeholder 8"/>
          <p:cNvSpPr>
            <a:spLocks noGrp="1"/>
          </p:cNvSpPr>
          <p:nvPr>
            <p:ph type="body" sz="quarter" idx="17" hasCustomPrompt="1"/>
          </p:nvPr>
        </p:nvSpPr>
        <p:spPr>
          <a:xfrm>
            <a:off x="3280744" y="2634385"/>
            <a:ext cx="2552954" cy="2081213"/>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24" name="Text Placeholder 8"/>
          <p:cNvSpPr>
            <a:spLocks noGrp="1"/>
          </p:cNvSpPr>
          <p:nvPr>
            <p:ph type="body" sz="quarter" idx="18" hasCustomPrompt="1"/>
          </p:nvPr>
        </p:nvSpPr>
        <p:spPr>
          <a:xfrm>
            <a:off x="6088763" y="2182917"/>
            <a:ext cx="2561637" cy="327438"/>
          </a:xfrm>
        </p:spPr>
        <p:txBody>
          <a:bodyPr anchor="ctr">
            <a:no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25" name="Text Placeholder 8"/>
          <p:cNvSpPr>
            <a:spLocks noGrp="1"/>
          </p:cNvSpPr>
          <p:nvPr>
            <p:ph type="body" sz="quarter" idx="19" hasCustomPrompt="1"/>
          </p:nvPr>
        </p:nvSpPr>
        <p:spPr>
          <a:xfrm>
            <a:off x="6088764" y="2634385"/>
            <a:ext cx="2565977" cy="2081213"/>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1"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693508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9_Quote">
    <p:bg>
      <p:bgPr>
        <a:solidFill>
          <a:schemeClr val="tx1"/>
        </a:solidFill>
        <a:effectLst/>
      </p:bgPr>
    </p:bg>
    <p:spTree>
      <p:nvGrpSpPr>
        <p:cNvPr id="1" name=""/>
        <p:cNvGrpSpPr/>
        <p:nvPr/>
      </p:nvGrpSpPr>
      <p:grpSpPr>
        <a:xfrm>
          <a:off x="0" y="0"/>
          <a:ext cx="0" cy="0"/>
          <a:chOff x="0" y="0"/>
          <a:chExt cx="0" cy="0"/>
        </a:xfrm>
      </p:grpSpPr>
      <p:sp>
        <p:nvSpPr>
          <p:cNvPr id="3" name="Title Placeholder 9"/>
          <p:cNvSpPr>
            <a:spLocks noGrp="1"/>
          </p:cNvSpPr>
          <p:nvPr>
            <p:ph type="title" hasCustomPrompt="1"/>
          </p:nvPr>
        </p:nvSpPr>
        <p:spPr>
          <a:xfrm>
            <a:off x="489260" y="486197"/>
            <a:ext cx="8165482" cy="3469833"/>
          </a:xfrm>
          <a:prstGeom prst="rect">
            <a:avLst/>
          </a:prstGeom>
        </p:spPr>
        <p:txBody>
          <a:bodyPr vert="horz" lIns="0" tIns="0" rIns="0" bIns="0" rtlCol="0" anchor="ctr">
            <a:normAutofit/>
          </a:bodyPr>
          <a:lstStyle>
            <a:lvl1pPr algn="ctr">
              <a:defRPr lang="en-US" sz="4700" b="1" u="none" baseline="0" smtClean="0">
                <a:solidFill>
                  <a:srgbClr val="60BFCE"/>
                </a:solidFill>
              </a:defRPr>
            </a:lvl1pPr>
          </a:lstStyle>
          <a:p>
            <a:r>
              <a:rPr lang="en-US" dirty="0" smtClean="0"/>
              <a:t>“Quote here in</a:t>
            </a:r>
            <a:br>
              <a:rPr lang="en-US" dirty="0" smtClean="0"/>
            </a:br>
            <a:r>
              <a:rPr lang="en-US" dirty="0" smtClean="0"/>
              <a:t>quotation marks”</a:t>
            </a:r>
            <a:endParaRPr lang="en-US" dirty="0"/>
          </a:p>
        </p:txBody>
      </p:sp>
      <p:sp>
        <p:nvSpPr>
          <p:cNvPr id="7" name="Text Placeholder 6"/>
          <p:cNvSpPr>
            <a:spLocks noGrp="1"/>
          </p:cNvSpPr>
          <p:nvPr>
            <p:ph type="body" sz="quarter" idx="10" hasCustomPrompt="1"/>
          </p:nvPr>
        </p:nvSpPr>
        <p:spPr>
          <a:xfrm>
            <a:off x="489880" y="4104133"/>
            <a:ext cx="8165481" cy="526332"/>
          </a:xfrm>
        </p:spPr>
        <p:txBody>
          <a:bodyPr>
            <a:normAutofit/>
          </a:bodyPr>
          <a:lstStyle>
            <a:lvl1pPr algn="ctr">
              <a:defRPr sz="1700" baseline="0">
                <a:latin typeface="Helvetica"/>
                <a:cs typeface="Helvetica"/>
              </a:defRPr>
            </a:lvl1pPr>
          </a:lstStyle>
          <a:p>
            <a:pPr lvl="0"/>
            <a:r>
              <a:rPr lang="en-GB" dirty="0" smtClean="0"/>
              <a:t>Attribution if needed</a:t>
            </a:r>
            <a:endParaRPr lang="en-US" dirty="0"/>
          </a:p>
        </p:txBody>
      </p:sp>
      <p:sp>
        <p:nvSpPr>
          <p:cNvPr id="5"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113848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0_Text+image (right)">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Text &amp; 1 image (right)</a:t>
            </a:r>
            <a:endParaRPr lang="en-US" dirty="0"/>
          </a:p>
        </p:txBody>
      </p:sp>
      <p:sp>
        <p:nvSpPr>
          <p:cNvPr id="5" name="Text Placeholder 22"/>
          <p:cNvSpPr>
            <a:spLocks noGrp="1"/>
          </p:cNvSpPr>
          <p:nvPr>
            <p:ph type="body" sz="quarter" idx="12" hasCustomPrompt="1"/>
          </p:nvPr>
        </p:nvSpPr>
        <p:spPr>
          <a:xfrm>
            <a:off x="489259" y="1663467"/>
            <a:ext cx="3664793" cy="360693"/>
          </a:xfrm>
        </p:spPr>
        <p:txBody>
          <a:bodyPr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2" name="Text Placeholder 8"/>
          <p:cNvSpPr>
            <a:spLocks noGrp="1"/>
          </p:cNvSpPr>
          <p:nvPr>
            <p:ph type="body" sz="quarter" idx="15" hasCustomPrompt="1"/>
          </p:nvPr>
        </p:nvSpPr>
        <p:spPr>
          <a:xfrm>
            <a:off x="489259"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4" name="Picture Placeholder 2"/>
          <p:cNvSpPr>
            <a:spLocks noGrp="1"/>
          </p:cNvSpPr>
          <p:nvPr>
            <p:ph type="pic" sz="quarter" idx="17"/>
          </p:nvPr>
        </p:nvSpPr>
        <p:spPr>
          <a:xfrm>
            <a:off x="4428138" y="2182918"/>
            <a:ext cx="3677814" cy="2532681"/>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0" name="Text Placeholder 8"/>
          <p:cNvSpPr>
            <a:spLocks noGrp="1"/>
          </p:cNvSpPr>
          <p:nvPr>
            <p:ph type="body" sz="quarter" idx="13" hasCustomPrompt="1"/>
          </p:nvPr>
        </p:nvSpPr>
        <p:spPr>
          <a:xfrm>
            <a:off x="484919"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5698652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1_Text+2 images (right)">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Text &amp; 2 images (right)</a:t>
            </a:r>
            <a:endParaRPr lang="en-US" dirty="0"/>
          </a:p>
        </p:txBody>
      </p:sp>
      <p:sp>
        <p:nvSpPr>
          <p:cNvPr id="12" name="Text Placeholder 8"/>
          <p:cNvSpPr>
            <a:spLocks noGrp="1"/>
          </p:cNvSpPr>
          <p:nvPr>
            <p:ph type="body" sz="quarter" idx="15" hasCustomPrompt="1"/>
          </p:nvPr>
        </p:nvSpPr>
        <p:spPr>
          <a:xfrm>
            <a:off x="489259" y="2634385"/>
            <a:ext cx="3677816" cy="2081213"/>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4" name="Picture Placeholder 2"/>
          <p:cNvSpPr>
            <a:spLocks noGrp="1"/>
          </p:cNvSpPr>
          <p:nvPr>
            <p:ph type="pic" sz="quarter" idx="17"/>
          </p:nvPr>
        </p:nvSpPr>
        <p:spPr>
          <a:xfrm>
            <a:off x="4428139" y="2182918"/>
            <a:ext cx="1974047" cy="2532680"/>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8" name="Picture Placeholder 2"/>
          <p:cNvSpPr>
            <a:spLocks noGrp="1"/>
          </p:cNvSpPr>
          <p:nvPr>
            <p:ph type="pic" sz="quarter" idx="18"/>
          </p:nvPr>
        </p:nvSpPr>
        <p:spPr>
          <a:xfrm>
            <a:off x="6667672" y="2182918"/>
            <a:ext cx="1974047" cy="2532680"/>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0" name="Text Placeholder 22"/>
          <p:cNvSpPr>
            <a:spLocks noGrp="1"/>
          </p:cNvSpPr>
          <p:nvPr>
            <p:ph type="body" sz="quarter" idx="12" hasCustomPrompt="1"/>
          </p:nvPr>
        </p:nvSpPr>
        <p:spPr>
          <a:xfrm>
            <a:off x="489259" y="1657718"/>
            <a:ext cx="3664793" cy="366442"/>
          </a:xfrm>
        </p:spPr>
        <p:txBody>
          <a:bodyPr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5" name="Text Placeholder 8"/>
          <p:cNvSpPr>
            <a:spLocks noGrp="1"/>
          </p:cNvSpPr>
          <p:nvPr>
            <p:ph type="body" sz="quarter" idx="13" hasCustomPrompt="1"/>
          </p:nvPr>
        </p:nvSpPr>
        <p:spPr>
          <a:xfrm>
            <a:off x="484919"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875255"/>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2_People slide">
    <p:bg>
      <p:bgPr>
        <a:solidFill>
          <a:srgbClr val="60BFCE"/>
        </a:solidFill>
        <a:effectLst/>
      </p:bgPr>
    </p:bg>
    <p:spTree>
      <p:nvGrpSpPr>
        <p:cNvPr id="1" name=""/>
        <p:cNvGrpSpPr/>
        <p:nvPr/>
      </p:nvGrpSpPr>
      <p:grpSpPr>
        <a:xfrm>
          <a:off x="0" y="0"/>
          <a:ext cx="0" cy="0"/>
          <a:chOff x="0" y="0"/>
          <a:chExt cx="0" cy="0"/>
        </a:xfrm>
      </p:grpSpPr>
      <p:sp>
        <p:nvSpPr>
          <p:cNvPr id="5" name="Text Placeholder 22"/>
          <p:cNvSpPr>
            <a:spLocks noGrp="1"/>
          </p:cNvSpPr>
          <p:nvPr>
            <p:ph type="body" sz="quarter" idx="12" hasCustomPrompt="1"/>
          </p:nvPr>
        </p:nvSpPr>
        <p:spPr>
          <a:xfrm>
            <a:off x="489259" y="449672"/>
            <a:ext cx="8152459" cy="366442"/>
          </a:xfrm>
        </p:spPr>
        <p:txBody>
          <a:bodyPr anchor="t">
            <a:norm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Here’s an exception, when you want to introduce a team</a:t>
            </a:r>
          </a:p>
        </p:txBody>
      </p:sp>
      <p:sp>
        <p:nvSpPr>
          <p:cNvPr id="14" name="Picture Placeholder 2"/>
          <p:cNvSpPr>
            <a:spLocks noGrp="1"/>
          </p:cNvSpPr>
          <p:nvPr>
            <p:ph type="pic" sz="quarter" idx="17"/>
          </p:nvPr>
        </p:nvSpPr>
        <p:spPr>
          <a:xfrm>
            <a:off x="489259" y="1024483"/>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0" name="Picture Placeholder 2"/>
          <p:cNvSpPr>
            <a:spLocks noGrp="1"/>
          </p:cNvSpPr>
          <p:nvPr>
            <p:ph type="pic" sz="quarter" idx="18"/>
          </p:nvPr>
        </p:nvSpPr>
        <p:spPr>
          <a:xfrm>
            <a:off x="2288171" y="1024483"/>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3" name="Picture Placeholder 2"/>
          <p:cNvSpPr>
            <a:spLocks noGrp="1"/>
          </p:cNvSpPr>
          <p:nvPr>
            <p:ph type="pic" sz="quarter" idx="19"/>
          </p:nvPr>
        </p:nvSpPr>
        <p:spPr>
          <a:xfrm>
            <a:off x="4087083" y="1024483"/>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5" name="Picture Placeholder 2"/>
          <p:cNvSpPr>
            <a:spLocks noGrp="1"/>
          </p:cNvSpPr>
          <p:nvPr>
            <p:ph type="pic" sz="quarter" idx="20"/>
          </p:nvPr>
        </p:nvSpPr>
        <p:spPr>
          <a:xfrm>
            <a:off x="5885995" y="1024483"/>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6" name="Picture Placeholder 2"/>
          <p:cNvSpPr>
            <a:spLocks noGrp="1"/>
          </p:cNvSpPr>
          <p:nvPr>
            <p:ph type="pic" sz="quarter" idx="21"/>
          </p:nvPr>
        </p:nvSpPr>
        <p:spPr>
          <a:xfrm>
            <a:off x="489259" y="2909730"/>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7" name="Picture Placeholder 2"/>
          <p:cNvSpPr>
            <a:spLocks noGrp="1"/>
          </p:cNvSpPr>
          <p:nvPr>
            <p:ph type="pic" sz="quarter" idx="22"/>
          </p:nvPr>
        </p:nvSpPr>
        <p:spPr>
          <a:xfrm>
            <a:off x="2288171" y="2909730"/>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8" name="Picture Placeholder 2"/>
          <p:cNvSpPr>
            <a:spLocks noGrp="1"/>
          </p:cNvSpPr>
          <p:nvPr>
            <p:ph type="pic" sz="quarter" idx="23"/>
          </p:nvPr>
        </p:nvSpPr>
        <p:spPr>
          <a:xfrm>
            <a:off x="4087083" y="2909730"/>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9" name="Picture Placeholder 2"/>
          <p:cNvSpPr>
            <a:spLocks noGrp="1"/>
          </p:cNvSpPr>
          <p:nvPr>
            <p:ph type="pic" sz="quarter" idx="24"/>
          </p:nvPr>
        </p:nvSpPr>
        <p:spPr>
          <a:xfrm>
            <a:off x="5885995" y="2909730"/>
            <a:ext cx="1524827" cy="1547887"/>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6" name="Text Placeholder 5"/>
          <p:cNvSpPr>
            <a:spLocks noGrp="1"/>
          </p:cNvSpPr>
          <p:nvPr>
            <p:ph type="body" sz="quarter" idx="25" hasCustomPrompt="1"/>
          </p:nvPr>
        </p:nvSpPr>
        <p:spPr>
          <a:xfrm>
            <a:off x="489259" y="2572371"/>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1" name="Text Placeholder 5"/>
          <p:cNvSpPr>
            <a:spLocks noGrp="1"/>
          </p:cNvSpPr>
          <p:nvPr>
            <p:ph type="body" sz="quarter" idx="26" hasCustomPrompt="1"/>
          </p:nvPr>
        </p:nvSpPr>
        <p:spPr>
          <a:xfrm>
            <a:off x="489259" y="4457617"/>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2" name="Text Placeholder 5"/>
          <p:cNvSpPr>
            <a:spLocks noGrp="1"/>
          </p:cNvSpPr>
          <p:nvPr>
            <p:ph type="body" sz="quarter" idx="27" hasCustomPrompt="1"/>
          </p:nvPr>
        </p:nvSpPr>
        <p:spPr>
          <a:xfrm>
            <a:off x="2288171" y="2572371"/>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3" name="Text Placeholder 5"/>
          <p:cNvSpPr>
            <a:spLocks noGrp="1"/>
          </p:cNvSpPr>
          <p:nvPr>
            <p:ph type="body" sz="quarter" idx="28" hasCustomPrompt="1"/>
          </p:nvPr>
        </p:nvSpPr>
        <p:spPr>
          <a:xfrm>
            <a:off x="2288171" y="4457617"/>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4" name="Text Placeholder 5"/>
          <p:cNvSpPr>
            <a:spLocks noGrp="1"/>
          </p:cNvSpPr>
          <p:nvPr>
            <p:ph type="body" sz="quarter" idx="29" hasCustomPrompt="1"/>
          </p:nvPr>
        </p:nvSpPr>
        <p:spPr>
          <a:xfrm>
            <a:off x="4087082" y="2572371"/>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5" name="Text Placeholder 5"/>
          <p:cNvSpPr>
            <a:spLocks noGrp="1"/>
          </p:cNvSpPr>
          <p:nvPr>
            <p:ph type="body" sz="quarter" idx="30" hasCustomPrompt="1"/>
          </p:nvPr>
        </p:nvSpPr>
        <p:spPr>
          <a:xfrm>
            <a:off x="4087082" y="4457617"/>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6" name="Text Placeholder 5"/>
          <p:cNvSpPr>
            <a:spLocks noGrp="1"/>
          </p:cNvSpPr>
          <p:nvPr>
            <p:ph type="body" sz="quarter" idx="31" hasCustomPrompt="1"/>
          </p:nvPr>
        </p:nvSpPr>
        <p:spPr>
          <a:xfrm>
            <a:off x="5885995" y="2572371"/>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7" name="Text Placeholder 5"/>
          <p:cNvSpPr>
            <a:spLocks noGrp="1"/>
          </p:cNvSpPr>
          <p:nvPr>
            <p:ph type="body" sz="quarter" idx="32" hasCustomPrompt="1"/>
          </p:nvPr>
        </p:nvSpPr>
        <p:spPr>
          <a:xfrm>
            <a:off x="5885995" y="4457617"/>
            <a:ext cx="1524827" cy="245577"/>
          </a:xfrm>
        </p:spPr>
        <p:txBody>
          <a:bodyPr tIns="28123" anchor="t">
            <a:norm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0"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8992541"/>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2_Team Slide (squares)">
    <p:bg>
      <p:bgPr>
        <a:solidFill>
          <a:srgbClr val="60BFCE"/>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p:nvPr>
        </p:nvSpPr>
        <p:spPr>
          <a:xfrm>
            <a:off x="489260"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6" name="Picture Placeholder 2"/>
          <p:cNvSpPr>
            <a:spLocks noGrp="1"/>
          </p:cNvSpPr>
          <p:nvPr>
            <p:ph type="pic" sz="quarter" idx="21"/>
          </p:nvPr>
        </p:nvSpPr>
        <p:spPr>
          <a:xfrm>
            <a:off x="489260"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6" name="Text Placeholder 5"/>
          <p:cNvSpPr>
            <a:spLocks noGrp="1"/>
          </p:cNvSpPr>
          <p:nvPr>
            <p:ph type="body" sz="quarter" idx="25" hasCustomPrompt="1"/>
          </p:nvPr>
        </p:nvSpPr>
        <p:spPr>
          <a:xfrm>
            <a:off x="489258"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1" name="Text Placeholder 5"/>
          <p:cNvSpPr>
            <a:spLocks noGrp="1"/>
          </p:cNvSpPr>
          <p:nvPr>
            <p:ph type="body" sz="quarter" idx="26" hasCustomPrompt="1"/>
          </p:nvPr>
        </p:nvSpPr>
        <p:spPr>
          <a:xfrm>
            <a:off x="489258"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0"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003170"/>
                </a:solidFill>
              </a:defRPr>
            </a:lvl1pPr>
          </a:lstStyle>
          <a:p>
            <a:r>
              <a:rPr lang="en-US" dirty="0" smtClean="0"/>
              <a:t>This is our team</a:t>
            </a:r>
            <a:endParaRPr lang="en-US" dirty="0"/>
          </a:p>
        </p:txBody>
      </p:sp>
      <p:sp>
        <p:nvSpPr>
          <p:cNvPr id="41" name="Picture Placeholder 2"/>
          <p:cNvSpPr>
            <a:spLocks noGrp="1"/>
          </p:cNvSpPr>
          <p:nvPr>
            <p:ph type="pic" sz="quarter" idx="27"/>
          </p:nvPr>
        </p:nvSpPr>
        <p:spPr>
          <a:xfrm>
            <a:off x="1787318"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2" name="Picture Placeholder 2"/>
          <p:cNvSpPr>
            <a:spLocks noGrp="1"/>
          </p:cNvSpPr>
          <p:nvPr>
            <p:ph type="pic" sz="quarter" idx="28"/>
          </p:nvPr>
        </p:nvSpPr>
        <p:spPr>
          <a:xfrm>
            <a:off x="1787318"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3" name="Text Placeholder 5"/>
          <p:cNvSpPr>
            <a:spLocks noGrp="1"/>
          </p:cNvSpPr>
          <p:nvPr>
            <p:ph type="body" sz="quarter" idx="29" hasCustomPrompt="1"/>
          </p:nvPr>
        </p:nvSpPr>
        <p:spPr>
          <a:xfrm>
            <a:off x="1787317"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4" name="Text Placeholder 5"/>
          <p:cNvSpPr>
            <a:spLocks noGrp="1"/>
          </p:cNvSpPr>
          <p:nvPr>
            <p:ph type="body" sz="quarter" idx="30" hasCustomPrompt="1"/>
          </p:nvPr>
        </p:nvSpPr>
        <p:spPr>
          <a:xfrm>
            <a:off x="1787317"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5" name="Picture Placeholder 2"/>
          <p:cNvSpPr>
            <a:spLocks noGrp="1"/>
          </p:cNvSpPr>
          <p:nvPr>
            <p:ph type="pic" sz="quarter" idx="31"/>
          </p:nvPr>
        </p:nvSpPr>
        <p:spPr>
          <a:xfrm>
            <a:off x="3085377"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6" name="Picture Placeholder 2"/>
          <p:cNvSpPr>
            <a:spLocks noGrp="1"/>
          </p:cNvSpPr>
          <p:nvPr>
            <p:ph type="pic" sz="quarter" idx="32"/>
          </p:nvPr>
        </p:nvSpPr>
        <p:spPr>
          <a:xfrm>
            <a:off x="3085377"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7" name="Text Placeholder 5"/>
          <p:cNvSpPr>
            <a:spLocks noGrp="1"/>
          </p:cNvSpPr>
          <p:nvPr>
            <p:ph type="body" sz="quarter" idx="33" hasCustomPrompt="1"/>
          </p:nvPr>
        </p:nvSpPr>
        <p:spPr>
          <a:xfrm>
            <a:off x="3085375"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8" name="Text Placeholder 5"/>
          <p:cNvSpPr>
            <a:spLocks noGrp="1"/>
          </p:cNvSpPr>
          <p:nvPr>
            <p:ph type="body" sz="quarter" idx="34" hasCustomPrompt="1"/>
          </p:nvPr>
        </p:nvSpPr>
        <p:spPr>
          <a:xfrm>
            <a:off x="3085375"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9" name="Picture Placeholder 2"/>
          <p:cNvSpPr>
            <a:spLocks noGrp="1"/>
          </p:cNvSpPr>
          <p:nvPr>
            <p:ph type="pic" sz="quarter" idx="35"/>
          </p:nvPr>
        </p:nvSpPr>
        <p:spPr>
          <a:xfrm>
            <a:off x="4393223"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0" name="Picture Placeholder 2"/>
          <p:cNvSpPr>
            <a:spLocks noGrp="1"/>
          </p:cNvSpPr>
          <p:nvPr>
            <p:ph type="pic" sz="quarter" idx="36"/>
          </p:nvPr>
        </p:nvSpPr>
        <p:spPr>
          <a:xfrm>
            <a:off x="4393223"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1" name="Text Placeholder 5"/>
          <p:cNvSpPr>
            <a:spLocks noGrp="1"/>
          </p:cNvSpPr>
          <p:nvPr>
            <p:ph type="body" sz="quarter" idx="37" hasCustomPrompt="1"/>
          </p:nvPr>
        </p:nvSpPr>
        <p:spPr>
          <a:xfrm>
            <a:off x="4393222"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2" name="Text Placeholder 5"/>
          <p:cNvSpPr>
            <a:spLocks noGrp="1"/>
          </p:cNvSpPr>
          <p:nvPr>
            <p:ph type="body" sz="quarter" idx="38" hasCustomPrompt="1"/>
          </p:nvPr>
        </p:nvSpPr>
        <p:spPr>
          <a:xfrm>
            <a:off x="4393222"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3" name="Picture Placeholder 2"/>
          <p:cNvSpPr>
            <a:spLocks noGrp="1"/>
          </p:cNvSpPr>
          <p:nvPr>
            <p:ph type="pic" sz="quarter" idx="39"/>
          </p:nvPr>
        </p:nvSpPr>
        <p:spPr>
          <a:xfrm>
            <a:off x="5691282"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4" name="Picture Placeholder 2"/>
          <p:cNvSpPr>
            <a:spLocks noGrp="1"/>
          </p:cNvSpPr>
          <p:nvPr>
            <p:ph type="pic" sz="quarter" idx="40"/>
          </p:nvPr>
        </p:nvSpPr>
        <p:spPr>
          <a:xfrm>
            <a:off x="5691282"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5" name="Text Placeholder 5"/>
          <p:cNvSpPr>
            <a:spLocks noGrp="1"/>
          </p:cNvSpPr>
          <p:nvPr>
            <p:ph type="body" sz="quarter" idx="41" hasCustomPrompt="1"/>
          </p:nvPr>
        </p:nvSpPr>
        <p:spPr>
          <a:xfrm>
            <a:off x="5691281"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6" name="Text Placeholder 5"/>
          <p:cNvSpPr>
            <a:spLocks noGrp="1"/>
          </p:cNvSpPr>
          <p:nvPr>
            <p:ph type="body" sz="quarter" idx="42" hasCustomPrompt="1"/>
          </p:nvPr>
        </p:nvSpPr>
        <p:spPr>
          <a:xfrm>
            <a:off x="5691281"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7" name="Picture Placeholder 2"/>
          <p:cNvSpPr>
            <a:spLocks noGrp="1"/>
          </p:cNvSpPr>
          <p:nvPr>
            <p:ph type="pic" sz="quarter" idx="43"/>
          </p:nvPr>
        </p:nvSpPr>
        <p:spPr>
          <a:xfrm>
            <a:off x="6989341" y="1577686"/>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8" name="Picture Placeholder 2"/>
          <p:cNvSpPr>
            <a:spLocks noGrp="1"/>
          </p:cNvSpPr>
          <p:nvPr>
            <p:ph type="pic" sz="quarter" idx="44"/>
          </p:nvPr>
        </p:nvSpPr>
        <p:spPr>
          <a:xfrm>
            <a:off x="6989341" y="3145579"/>
            <a:ext cx="1124969" cy="1123706"/>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9" name="Text Placeholder 5"/>
          <p:cNvSpPr>
            <a:spLocks noGrp="1"/>
          </p:cNvSpPr>
          <p:nvPr>
            <p:ph type="body" sz="quarter" idx="45" hasCustomPrompt="1"/>
          </p:nvPr>
        </p:nvSpPr>
        <p:spPr>
          <a:xfrm>
            <a:off x="6989340" y="2729001"/>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60" name="Text Placeholder 5"/>
          <p:cNvSpPr>
            <a:spLocks noGrp="1"/>
          </p:cNvSpPr>
          <p:nvPr>
            <p:ph type="body" sz="quarter" idx="46" hasCustomPrompt="1"/>
          </p:nvPr>
        </p:nvSpPr>
        <p:spPr>
          <a:xfrm>
            <a:off x="6989340" y="4296893"/>
            <a:ext cx="1124970" cy="168324"/>
          </a:xfrm>
        </p:spPr>
        <p:txBody>
          <a:bodyPr wrap="square" tIns="0" anchor="t">
            <a:spAutoFit/>
          </a:bodyPr>
          <a:lstStyle>
            <a:lvl1pP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8724631"/>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3_People Slide">
    <p:bg>
      <p:bgPr>
        <a:solidFill>
          <a:srgbClr val="60BFCE"/>
        </a:solidFill>
        <a:effectLst/>
      </p:bgPr>
    </p:bg>
    <p:spTree>
      <p:nvGrpSpPr>
        <p:cNvPr id="1" name=""/>
        <p:cNvGrpSpPr/>
        <p:nvPr/>
      </p:nvGrpSpPr>
      <p:grpSpPr>
        <a:xfrm>
          <a:off x="0" y="0"/>
          <a:ext cx="0" cy="0"/>
          <a:chOff x="0" y="0"/>
          <a:chExt cx="0" cy="0"/>
        </a:xfrm>
      </p:grpSpPr>
      <p:sp>
        <p:nvSpPr>
          <p:cNvPr id="5" name="Text Placeholder 22"/>
          <p:cNvSpPr>
            <a:spLocks noGrp="1"/>
          </p:cNvSpPr>
          <p:nvPr>
            <p:ph type="body" sz="quarter" idx="12" hasCustomPrompt="1"/>
          </p:nvPr>
        </p:nvSpPr>
        <p:spPr>
          <a:xfrm>
            <a:off x="489259" y="449672"/>
            <a:ext cx="8152459" cy="366442"/>
          </a:xfrm>
        </p:spPr>
        <p:txBody>
          <a:bodyPr anchor="t">
            <a:normAutofit/>
          </a:bodyPr>
          <a:lstStyle>
            <a:lvl1pPr marL="0" marR="0" indent="0" algn="l" defTabSz="357165" rtl="0" eaLnBrk="1" fontAlgn="auto" latinLnBrk="0" hangingPunct="1">
              <a:lnSpc>
                <a:spcPct val="100000"/>
              </a:lnSpc>
              <a:spcBef>
                <a:spcPts val="781"/>
              </a:spcBef>
              <a:spcAft>
                <a:spcPts val="0"/>
              </a:spcAft>
              <a:buClrTx/>
              <a:buSzTx/>
              <a:buFont typeface="Arial"/>
              <a:buNone/>
              <a:tabLst/>
              <a:defRPr sz="2300" b="1" baseline="0">
                <a:latin typeface="Helvetica"/>
                <a:cs typeface="Helvetica"/>
              </a:defRPr>
            </a:lvl1pPr>
          </a:lstStyle>
          <a:p>
            <a:pPr lvl="0"/>
            <a:r>
              <a:rPr lang="en-US" dirty="0" smtClean="0"/>
              <a:t>Here’s an exception, when you want to introduce a team</a:t>
            </a:r>
          </a:p>
        </p:txBody>
      </p:sp>
      <p:sp>
        <p:nvSpPr>
          <p:cNvPr id="14" name="Picture Placeholder 2"/>
          <p:cNvSpPr>
            <a:spLocks noGrp="1"/>
          </p:cNvSpPr>
          <p:nvPr>
            <p:ph type="pic" sz="quarter" idx="17"/>
          </p:nvPr>
        </p:nvSpPr>
        <p:spPr>
          <a:xfrm>
            <a:off x="489259" y="1024483"/>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0" name="Picture Placeholder 2"/>
          <p:cNvSpPr>
            <a:spLocks noGrp="1"/>
          </p:cNvSpPr>
          <p:nvPr>
            <p:ph type="pic" sz="quarter" idx="18"/>
          </p:nvPr>
        </p:nvSpPr>
        <p:spPr>
          <a:xfrm>
            <a:off x="2344599" y="1024483"/>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3" name="Picture Placeholder 2"/>
          <p:cNvSpPr>
            <a:spLocks noGrp="1"/>
          </p:cNvSpPr>
          <p:nvPr>
            <p:ph type="pic" sz="quarter" idx="19"/>
          </p:nvPr>
        </p:nvSpPr>
        <p:spPr>
          <a:xfrm>
            <a:off x="4199939" y="1024483"/>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5" name="Picture Placeholder 2"/>
          <p:cNvSpPr>
            <a:spLocks noGrp="1"/>
          </p:cNvSpPr>
          <p:nvPr>
            <p:ph type="pic" sz="quarter" idx="20"/>
          </p:nvPr>
        </p:nvSpPr>
        <p:spPr>
          <a:xfrm>
            <a:off x="6055279" y="1024483"/>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6" name="Picture Placeholder 2"/>
          <p:cNvSpPr>
            <a:spLocks noGrp="1"/>
          </p:cNvSpPr>
          <p:nvPr>
            <p:ph type="pic" sz="quarter" idx="21"/>
          </p:nvPr>
        </p:nvSpPr>
        <p:spPr>
          <a:xfrm>
            <a:off x="489259" y="2909730"/>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7" name="Picture Placeholder 2"/>
          <p:cNvSpPr>
            <a:spLocks noGrp="1"/>
          </p:cNvSpPr>
          <p:nvPr>
            <p:ph type="pic" sz="quarter" idx="22"/>
          </p:nvPr>
        </p:nvSpPr>
        <p:spPr>
          <a:xfrm>
            <a:off x="2344599" y="2909730"/>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8" name="Picture Placeholder 2"/>
          <p:cNvSpPr>
            <a:spLocks noGrp="1"/>
          </p:cNvSpPr>
          <p:nvPr>
            <p:ph type="pic" sz="quarter" idx="23"/>
          </p:nvPr>
        </p:nvSpPr>
        <p:spPr>
          <a:xfrm>
            <a:off x="4199939" y="2909730"/>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9" name="Picture Placeholder 2"/>
          <p:cNvSpPr>
            <a:spLocks noGrp="1"/>
          </p:cNvSpPr>
          <p:nvPr>
            <p:ph type="pic" sz="quarter" idx="24"/>
          </p:nvPr>
        </p:nvSpPr>
        <p:spPr>
          <a:xfrm>
            <a:off x="6055279" y="2909730"/>
            <a:ext cx="1524827" cy="1547887"/>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6" name="Text Placeholder 5"/>
          <p:cNvSpPr>
            <a:spLocks noGrp="1"/>
          </p:cNvSpPr>
          <p:nvPr>
            <p:ph type="body" sz="quarter" idx="25" hasCustomPrompt="1"/>
          </p:nvPr>
        </p:nvSpPr>
        <p:spPr>
          <a:xfrm>
            <a:off x="489259" y="2572371"/>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1" name="Text Placeholder 5"/>
          <p:cNvSpPr>
            <a:spLocks noGrp="1"/>
          </p:cNvSpPr>
          <p:nvPr>
            <p:ph type="body" sz="quarter" idx="26" hasCustomPrompt="1"/>
          </p:nvPr>
        </p:nvSpPr>
        <p:spPr>
          <a:xfrm>
            <a:off x="489259" y="4457617"/>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2" name="Text Placeholder 5"/>
          <p:cNvSpPr>
            <a:spLocks noGrp="1"/>
          </p:cNvSpPr>
          <p:nvPr>
            <p:ph type="body" sz="quarter" idx="27" hasCustomPrompt="1"/>
          </p:nvPr>
        </p:nvSpPr>
        <p:spPr>
          <a:xfrm>
            <a:off x="2344599" y="2572371"/>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3" name="Text Placeholder 5"/>
          <p:cNvSpPr>
            <a:spLocks noGrp="1"/>
          </p:cNvSpPr>
          <p:nvPr>
            <p:ph type="body" sz="quarter" idx="28" hasCustomPrompt="1"/>
          </p:nvPr>
        </p:nvSpPr>
        <p:spPr>
          <a:xfrm>
            <a:off x="2344599" y="4457617"/>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4" name="Text Placeholder 5"/>
          <p:cNvSpPr>
            <a:spLocks noGrp="1"/>
          </p:cNvSpPr>
          <p:nvPr>
            <p:ph type="body" sz="quarter" idx="29" hasCustomPrompt="1"/>
          </p:nvPr>
        </p:nvSpPr>
        <p:spPr>
          <a:xfrm>
            <a:off x="4199938" y="2572371"/>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5" name="Text Placeholder 5"/>
          <p:cNvSpPr>
            <a:spLocks noGrp="1"/>
          </p:cNvSpPr>
          <p:nvPr>
            <p:ph type="body" sz="quarter" idx="30" hasCustomPrompt="1"/>
          </p:nvPr>
        </p:nvSpPr>
        <p:spPr>
          <a:xfrm>
            <a:off x="4199938" y="4457617"/>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6" name="Text Placeholder 5"/>
          <p:cNvSpPr>
            <a:spLocks noGrp="1"/>
          </p:cNvSpPr>
          <p:nvPr>
            <p:ph type="body" sz="quarter" idx="31" hasCustomPrompt="1"/>
          </p:nvPr>
        </p:nvSpPr>
        <p:spPr>
          <a:xfrm>
            <a:off x="6055279" y="2572371"/>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7" name="Text Placeholder 5"/>
          <p:cNvSpPr>
            <a:spLocks noGrp="1"/>
          </p:cNvSpPr>
          <p:nvPr>
            <p:ph type="body" sz="quarter" idx="32" hasCustomPrompt="1"/>
          </p:nvPr>
        </p:nvSpPr>
        <p:spPr>
          <a:xfrm>
            <a:off x="6055279" y="4457617"/>
            <a:ext cx="1524827" cy="245577"/>
          </a:xfrm>
        </p:spPr>
        <p:txBody>
          <a:bodyPr tIns="28123" anchor="t">
            <a:norm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0"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7395001"/>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3_Team Slide (circles)">
    <p:bg>
      <p:bgPr>
        <a:solidFill>
          <a:srgbClr val="60BFCE"/>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p:nvPr>
        </p:nvSpPr>
        <p:spPr>
          <a:xfrm>
            <a:off x="489260"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16" name="Picture Placeholder 2"/>
          <p:cNvSpPr>
            <a:spLocks noGrp="1"/>
          </p:cNvSpPr>
          <p:nvPr>
            <p:ph type="pic" sz="quarter" idx="21"/>
          </p:nvPr>
        </p:nvSpPr>
        <p:spPr>
          <a:xfrm>
            <a:off x="489260"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6" name="Text Placeholder 5"/>
          <p:cNvSpPr>
            <a:spLocks noGrp="1"/>
          </p:cNvSpPr>
          <p:nvPr>
            <p:ph type="body" sz="quarter" idx="25" hasCustomPrompt="1"/>
          </p:nvPr>
        </p:nvSpPr>
        <p:spPr>
          <a:xfrm>
            <a:off x="489258"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1" name="Text Placeholder 5"/>
          <p:cNvSpPr>
            <a:spLocks noGrp="1"/>
          </p:cNvSpPr>
          <p:nvPr>
            <p:ph type="body" sz="quarter" idx="26" hasCustomPrompt="1"/>
          </p:nvPr>
        </p:nvSpPr>
        <p:spPr>
          <a:xfrm>
            <a:off x="489258"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1" name="Picture Placeholder 2"/>
          <p:cNvSpPr>
            <a:spLocks noGrp="1"/>
          </p:cNvSpPr>
          <p:nvPr>
            <p:ph type="pic" sz="quarter" idx="27"/>
          </p:nvPr>
        </p:nvSpPr>
        <p:spPr>
          <a:xfrm>
            <a:off x="1787318"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2" name="Picture Placeholder 2"/>
          <p:cNvSpPr>
            <a:spLocks noGrp="1"/>
          </p:cNvSpPr>
          <p:nvPr>
            <p:ph type="pic" sz="quarter" idx="28"/>
          </p:nvPr>
        </p:nvSpPr>
        <p:spPr>
          <a:xfrm>
            <a:off x="1787318"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3" name="Text Placeholder 5"/>
          <p:cNvSpPr>
            <a:spLocks noGrp="1"/>
          </p:cNvSpPr>
          <p:nvPr>
            <p:ph type="body" sz="quarter" idx="29" hasCustomPrompt="1"/>
          </p:nvPr>
        </p:nvSpPr>
        <p:spPr>
          <a:xfrm>
            <a:off x="1787317"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4" name="Text Placeholder 5"/>
          <p:cNvSpPr>
            <a:spLocks noGrp="1"/>
          </p:cNvSpPr>
          <p:nvPr>
            <p:ph type="body" sz="quarter" idx="30" hasCustomPrompt="1"/>
          </p:nvPr>
        </p:nvSpPr>
        <p:spPr>
          <a:xfrm>
            <a:off x="1787317"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5" name="Picture Placeholder 2"/>
          <p:cNvSpPr>
            <a:spLocks noGrp="1"/>
          </p:cNvSpPr>
          <p:nvPr>
            <p:ph type="pic" sz="quarter" idx="31"/>
          </p:nvPr>
        </p:nvSpPr>
        <p:spPr>
          <a:xfrm>
            <a:off x="3085377"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6" name="Picture Placeholder 2"/>
          <p:cNvSpPr>
            <a:spLocks noGrp="1"/>
          </p:cNvSpPr>
          <p:nvPr>
            <p:ph type="pic" sz="quarter" idx="32"/>
          </p:nvPr>
        </p:nvSpPr>
        <p:spPr>
          <a:xfrm>
            <a:off x="3085377"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47" name="Text Placeholder 5"/>
          <p:cNvSpPr>
            <a:spLocks noGrp="1"/>
          </p:cNvSpPr>
          <p:nvPr>
            <p:ph type="body" sz="quarter" idx="33" hasCustomPrompt="1"/>
          </p:nvPr>
        </p:nvSpPr>
        <p:spPr>
          <a:xfrm>
            <a:off x="3085375"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8" name="Text Placeholder 5"/>
          <p:cNvSpPr>
            <a:spLocks noGrp="1"/>
          </p:cNvSpPr>
          <p:nvPr>
            <p:ph type="body" sz="quarter" idx="34" hasCustomPrompt="1"/>
          </p:nvPr>
        </p:nvSpPr>
        <p:spPr>
          <a:xfrm>
            <a:off x="3085375"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49" name="Picture Placeholder 2"/>
          <p:cNvSpPr>
            <a:spLocks noGrp="1"/>
          </p:cNvSpPr>
          <p:nvPr>
            <p:ph type="pic" sz="quarter" idx="35"/>
          </p:nvPr>
        </p:nvSpPr>
        <p:spPr>
          <a:xfrm>
            <a:off x="4393223"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0" name="Picture Placeholder 2"/>
          <p:cNvSpPr>
            <a:spLocks noGrp="1"/>
          </p:cNvSpPr>
          <p:nvPr>
            <p:ph type="pic" sz="quarter" idx="36"/>
          </p:nvPr>
        </p:nvSpPr>
        <p:spPr>
          <a:xfrm>
            <a:off x="4393223"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1" name="Text Placeholder 5"/>
          <p:cNvSpPr>
            <a:spLocks noGrp="1"/>
          </p:cNvSpPr>
          <p:nvPr>
            <p:ph type="body" sz="quarter" idx="37" hasCustomPrompt="1"/>
          </p:nvPr>
        </p:nvSpPr>
        <p:spPr>
          <a:xfrm>
            <a:off x="4393222"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2" name="Text Placeholder 5"/>
          <p:cNvSpPr>
            <a:spLocks noGrp="1"/>
          </p:cNvSpPr>
          <p:nvPr>
            <p:ph type="body" sz="quarter" idx="38" hasCustomPrompt="1"/>
          </p:nvPr>
        </p:nvSpPr>
        <p:spPr>
          <a:xfrm>
            <a:off x="4393222"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3" name="Picture Placeholder 2"/>
          <p:cNvSpPr>
            <a:spLocks noGrp="1"/>
          </p:cNvSpPr>
          <p:nvPr>
            <p:ph type="pic" sz="quarter" idx="39"/>
          </p:nvPr>
        </p:nvSpPr>
        <p:spPr>
          <a:xfrm>
            <a:off x="5691282"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4" name="Picture Placeholder 2"/>
          <p:cNvSpPr>
            <a:spLocks noGrp="1"/>
          </p:cNvSpPr>
          <p:nvPr>
            <p:ph type="pic" sz="quarter" idx="40"/>
          </p:nvPr>
        </p:nvSpPr>
        <p:spPr>
          <a:xfrm>
            <a:off x="5691282"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5" name="Text Placeholder 5"/>
          <p:cNvSpPr>
            <a:spLocks noGrp="1"/>
          </p:cNvSpPr>
          <p:nvPr>
            <p:ph type="body" sz="quarter" idx="41" hasCustomPrompt="1"/>
          </p:nvPr>
        </p:nvSpPr>
        <p:spPr>
          <a:xfrm>
            <a:off x="5691281"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6" name="Text Placeholder 5"/>
          <p:cNvSpPr>
            <a:spLocks noGrp="1"/>
          </p:cNvSpPr>
          <p:nvPr>
            <p:ph type="body" sz="quarter" idx="42" hasCustomPrompt="1"/>
          </p:nvPr>
        </p:nvSpPr>
        <p:spPr>
          <a:xfrm>
            <a:off x="5691281"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57" name="Picture Placeholder 2"/>
          <p:cNvSpPr>
            <a:spLocks noGrp="1"/>
          </p:cNvSpPr>
          <p:nvPr>
            <p:ph type="pic" sz="quarter" idx="43"/>
          </p:nvPr>
        </p:nvSpPr>
        <p:spPr>
          <a:xfrm>
            <a:off x="6989341" y="1577686"/>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8" name="Picture Placeholder 2"/>
          <p:cNvSpPr>
            <a:spLocks noGrp="1"/>
          </p:cNvSpPr>
          <p:nvPr>
            <p:ph type="pic" sz="quarter" idx="44"/>
          </p:nvPr>
        </p:nvSpPr>
        <p:spPr>
          <a:xfrm>
            <a:off x="6989341" y="3145579"/>
            <a:ext cx="1124969" cy="1123706"/>
          </a:xfrm>
          <a:prstGeom prst="ellipse">
            <a:avLst/>
          </a:prstGeo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59" name="Text Placeholder 5"/>
          <p:cNvSpPr>
            <a:spLocks noGrp="1"/>
          </p:cNvSpPr>
          <p:nvPr>
            <p:ph type="body" sz="quarter" idx="45" hasCustomPrompt="1"/>
          </p:nvPr>
        </p:nvSpPr>
        <p:spPr>
          <a:xfrm>
            <a:off x="6989340" y="2729001"/>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60" name="Text Placeholder 5"/>
          <p:cNvSpPr>
            <a:spLocks noGrp="1"/>
          </p:cNvSpPr>
          <p:nvPr>
            <p:ph type="body" sz="quarter" idx="46" hasCustomPrompt="1"/>
          </p:nvPr>
        </p:nvSpPr>
        <p:spPr>
          <a:xfrm>
            <a:off x="6989340" y="4296893"/>
            <a:ext cx="1124970" cy="168324"/>
          </a:xfrm>
        </p:spPr>
        <p:txBody>
          <a:bodyPr wrap="square" tIns="0" anchor="t">
            <a:spAutoFit/>
          </a:bodyPr>
          <a:lstStyle>
            <a:lvl1pPr algn="ctr">
              <a:defRPr sz="1100" baseline="0">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smtClean="0"/>
              <a:t>Caption here</a:t>
            </a:r>
            <a:endParaRPr lang="en-US" dirty="0"/>
          </a:p>
        </p:txBody>
      </p:sp>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003170"/>
                </a:solidFill>
              </a:defRPr>
            </a:lvl1pPr>
          </a:lstStyle>
          <a:p>
            <a:r>
              <a:rPr lang="en-US" dirty="0" smtClean="0"/>
              <a:t>This is our team</a:t>
            </a:r>
            <a:endParaRPr lang="en-US" dirty="0"/>
          </a:p>
        </p:txBody>
      </p:sp>
      <p:sp>
        <p:nvSpPr>
          <p:cNvPr id="2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57195943"/>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4_Image+copy">
    <p:bg>
      <p:bgPr>
        <a:solidFill>
          <a:srgbClr val="60BFCE"/>
        </a:solidFill>
        <a:effectLst/>
      </p:bgPr>
    </p:bg>
    <p:spTree>
      <p:nvGrpSpPr>
        <p:cNvPr id="1" name=""/>
        <p:cNvGrpSpPr/>
        <p:nvPr/>
      </p:nvGrpSpPr>
      <p:grpSpPr>
        <a:xfrm>
          <a:off x="0" y="0"/>
          <a:ext cx="0" cy="0"/>
          <a:chOff x="0" y="0"/>
          <a:chExt cx="0" cy="0"/>
        </a:xfrm>
      </p:grpSpPr>
      <p:sp>
        <p:nvSpPr>
          <p:cNvPr id="28"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29"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smtClean="0"/>
              <a:t>18pt </a:t>
            </a:r>
            <a:r>
              <a:rPr lang="en-GB" dirty="0" smtClean="0"/>
              <a:t>Heading goes here</a:t>
            </a:r>
          </a:p>
        </p:txBody>
      </p:sp>
      <p:sp>
        <p:nvSpPr>
          <p:cNvPr id="8" name="Title 8"/>
          <p:cNvSpPr>
            <a:spLocks noGrp="1"/>
          </p:cNvSpPr>
          <p:nvPr>
            <p:ph type="title" hasCustomPrompt="1"/>
          </p:nvPr>
        </p:nvSpPr>
        <p:spPr>
          <a:xfrm>
            <a:off x="489260" y="319208"/>
            <a:ext cx="8165482" cy="1154218"/>
          </a:xfrm>
        </p:spPr>
        <p:txBody>
          <a:bodyPr anchor="ctr">
            <a:spAutoFit/>
          </a:bodyPr>
          <a:lstStyle>
            <a:lvl1pPr>
              <a:tabLst>
                <a:tab pos="1686611" algn="l"/>
              </a:tabLst>
              <a:defRPr sz="3700" baseline="0">
                <a:solidFill>
                  <a:srgbClr val="003170"/>
                </a:solidFill>
              </a:defRPr>
            </a:lvl1pPr>
          </a:lstStyle>
          <a:p>
            <a:r>
              <a:rPr lang="en-US" dirty="0" smtClean="0"/>
              <a:t>Image + copy across</a:t>
            </a:r>
            <a:br>
              <a:rPr lang="en-US" dirty="0" smtClean="0"/>
            </a:br>
            <a:r>
              <a:rPr lang="en-US" dirty="0" smtClean="0"/>
              <a:t>two lines</a:t>
            </a:r>
            <a:endParaRPr lang="en-US" dirty="0"/>
          </a:p>
        </p:txBody>
      </p:sp>
      <p:sp>
        <p:nvSpPr>
          <p:cNvPr id="7" name="Picture Placeholder 2"/>
          <p:cNvSpPr>
            <a:spLocks noGrp="1"/>
          </p:cNvSpPr>
          <p:nvPr>
            <p:ph type="pic" sz="quarter" idx="18"/>
          </p:nvPr>
        </p:nvSpPr>
        <p:spPr>
          <a:xfrm>
            <a:off x="489259" y="1808349"/>
            <a:ext cx="5156135" cy="2900544"/>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347270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5_Full bleed image">
    <p:bg>
      <p:bgPr>
        <a:solidFill>
          <a:srgbClr val="60BFCE"/>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p:nvPr>
        </p:nvSpPr>
        <p:spPr>
          <a:xfrm>
            <a:off x="0" y="0"/>
            <a:ext cx="9144000" cy="5143500"/>
          </a:xfrm>
          <a:noFill/>
        </p:spPr>
        <p:txBody>
          <a:bodyPr anchor="ctr">
            <a:normAutofit/>
          </a:bodyPr>
          <a:lstStyle>
            <a:lvl1pPr algn="ctr">
              <a:defRPr sz="1600">
                <a:solidFill>
                  <a:srgbClr val="FFEB00"/>
                </a:solidFill>
                <a:latin typeface="Helvetica"/>
                <a:cs typeface="Helvetica"/>
              </a:defRPr>
            </a:lvl1pPr>
          </a:lstStyle>
          <a:p>
            <a:r>
              <a:rPr lang="en-US" smtClean="0"/>
              <a:t>Click icon to add picture</a:t>
            </a:r>
            <a:endParaRPr lang="en-US" dirty="0"/>
          </a:p>
        </p:txBody>
      </p:sp>
    </p:spTree>
    <p:extLst>
      <p:ext uri="{BB962C8B-B14F-4D97-AF65-F5344CB8AC3E}">
        <p14:creationId xmlns:p14="http://schemas.microsoft.com/office/powerpoint/2010/main" val="480534246"/>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6_Video+copy">
    <p:bg>
      <p:bgPr>
        <a:solidFill>
          <a:srgbClr val="60BFCE"/>
        </a:solidFill>
        <a:effectLst/>
      </p:bgPr>
    </p:bg>
    <p:spTree>
      <p:nvGrpSpPr>
        <p:cNvPr id="1" name=""/>
        <p:cNvGrpSpPr/>
        <p:nvPr/>
      </p:nvGrpSpPr>
      <p:grpSpPr>
        <a:xfrm>
          <a:off x="0" y="0"/>
          <a:ext cx="0" cy="0"/>
          <a:chOff x="0" y="0"/>
          <a:chExt cx="0" cy="0"/>
        </a:xfrm>
      </p:grpSpPr>
      <p:sp>
        <p:nvSpPr>
          <p:cNvPr id="28"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29"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8" name="Title 8"/>
          <p:cNvSpPr>
            <a:spLocks noGrp="1"/>
          </p:cNvSpPr>
          <p:nvPr>
            <p:ph type="title" hasCustomPrompt="1"/>
          </p:nvPr>
        </p:nvSpPr>
        <p:spPr>
          <a:xfrm>
            <a:off x="489260" y="319208"/>
            <a:ext cx="8165482" cy="1154218"/>
          </a:xfrm>
        </p:spPr>
        <p:txBody>
          <a:bodyPr anchor="ctr">
            <a:spAutoFit/>
          </a:bodyPr>
          <a:lstStyle>
            <a:lvl1pPr>
              <a:tabLst>
                <a:tab pos="1686611" algn="l"/>
              </a:tabLst>
              <a:defRPr sz="3700" baseline="0">
                <a:solidFill>
                  <a:srgbClr val="003170"/>
                </a:solidFill>
              </a:defRPr>
            </a:lvl1pPr>
          </a:lstStyle>
          <a:p>
            <a:r>
              <a:rPr lang="en-US" dirty="0" smtClean="0"/>
              <a:t>Video + copy across</a:t>
            </a:r>
            <a:br>
              <a:rPr lang="en-US" dirty="0" smtClean="0"/>
            </a:br>
            <a:r>
              <a:rPr lang="en-US" dirty="0" smtClean="0"/>
              <a:t>two lines</a:t>
            </a:r>
            <a:endParaRPr lang="en-US" dirty="0"/>
          </a:p>
        </p:txBody>
      </p:sp>
      <p:sp>
        <p:nvSpPr>
          <p:cNvPr id="9" name="Media Placeholder 2"/>
          <p:cNvSpPr>
            <a:spLocks noGrp="1"/>
          </p:cNvSpPr>
          <p:nvPr>
            <p:ph type="media" sz="quarter" idx="19" hasCustomPrompt="1"/>
          </p:nvPr>
        </p:nvSpPr>
        <p:spPr>
          <a:xfrm>
            <a:off x="489259" y="1808349"/>
            <a:ext cx="5156135" cy="2900545"/>
          </a:xfrm>
        </p:spPr>
        <p:txBody>
          <a:bodyPr anchor="ctr">
            <a:normAutofit/>
          </a:bodyPr>
          <a:lstStyle>
            <a:lvl1pPr algn="ctr">
              <a:defRPr sz="1600">
                <a:solidFill>
                  <a:srgbClr val="FFEB00"/>
                </a:solidFill>
                <a:latin typeface="Helvetica"/>
                <a:cs typeface="Helvetica"/>
              </a:defRPr>
            </a:lvl1pPr>
          </a:lstStyle>
          <a:p>
            <a:r>
              <a:rPr lang="en-US" dirty="0" smtClean="0"/>
              <a:t>Click here to add 16.9 Video</a:t>
            </a:r>
            <a:endParaRPr lang="en-US" dirty="0"/>
          </a:p>
        </p:txBody>
      </p:sp>
      <p:sp>
        <p:nvSpPr>
          <p:cNvPr id="7"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94069090"/>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7_Full screen video">
    <p:bg>
      <p:bgPr>
        <a:solidFill>
          <a:schemeClr val="tx1"/>
        </a:solidFill>
        <a:effectLst/>
      </p:bgPr>
    </p:bg>
    <p:spTree>
      <p:nvGrpSpPr>
        <p:cNvPr id="1" name=""/>
        <p:cNvGrpSpPr/>
        <p:nvPr/>
      </p:nvGrpSpPr>
      <p:grpSpPr>
        <a:xfrm>
          <a:off x="0" y="0"/>
          <a:ext cx="0" cy="0"/>
          <a:chOff x="0" y="0"/>
          <a:chExt cx="0" cy="0"/>
        </a:xfrm>
      </p:grpSpPr>
      <p:sp>
        <p:nvSpPr>
          <p:cNvPr id="9" name="Media Placeholder 2"/>
          <p:cNvSpPr>
            <a:spLocks noGrp="1"/>
          </p:cNvSpPr>
          <p:nvPr>
            <p:ph type="media" sz="quarter" idx="19" hasCustomPrompt="1"/>
          </p:nvPr>
        </p:nvSpPr>
        <p:spPr>
          <a:xfrm>
            <a:off x="0" y="0"/>
            <a:ext cx="9144000" cy="5143889"/>
          </a:xfrm>
        </p:spPr>
        <p:txBody>
          <a:bodyPr anchor="ctr">
            <a:normAutofit/>
          </a:bodyPr>
          <a:lstStyle>
            <a:lvl1pPr algn="ctr">
              <a:defRPr sz="1600">
                <a:solidFill>
                  <a:schemeClr val="accent2"/>
                </a:solidFill>
                <a:latin typeface="Helvetica"/>
                <a:cs typeface="Helvetica"/>
              </a:defRPr>
            </a:lvl1pPr>
          </a:lstStyle>
          <a:p>
            <a:r>
              <a:rPr lang="en-US" dirty="0" smtClean="0"/>
              <a:t>Click here to add 16.9 Video</a:t>
            </a:r>
            <a:endParaRPr lang="en-US" dirty="0"/>
          </a:p>
        </p:txBody>
      </p:sp>
    </p:spTree>
    <p:extLst>
      <p:ext uri="{BB962C8B-B14F-4D97-AF65-F5344CB8AC3E}">
        <p14:creationId xmlns:p14="http://schemas.microsoft.com/office/powerpoint/2010/main" val="2297914535"/>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8_Charts: Pie">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60BFCE"/>
                </a:solidFill>
              </a:defRPr>
            </a:lvl1pPr>
          </a:lstStyle>
          <a:p>
            <a:r>
              <a:rPr lang="en-US" dirty="0" smtClean="0"/>
              <a:t>Charts: Pie</a:t>
            </a:r>
            <a:endParaRPr lang="en-US" dirty="0"/>
          </a:p>
        </p:txBody>
      </p:sp>
      <p:sp>
        <p:nvSpPr>
          <p:cNvPr id="29"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30"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pic>
        <p:nvPicPr>
          <p:cNvPr id="31" name="Picture 3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
        <p:nvSpPr>
          <p:cNvPr id="34" name="Text Placeholder 8"/>
          <p:cNvSpPr>
            <a:spLocks noGrp="1"/>
          </p:cNvSpPr>
          <p:nvPr>
            <p:ph type="body" sz="quarter" idx="19" hasCustomPrompt="1"/>
          </p:nvPr>
        </p:nvSpPr>
        <p:spPr>
          <a:xfrm>
            <a:off x="484918" y="1474407"/>
            <a:ext cx="5160475"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36" name="Chart Placeholder 2"/>
          <p:cNvSpPr>
            <a:spLocks noGrp="1"/>
          </p:cNvSpPr>
          <p:nvPr>
            <p:ph type="chart" sz="quarter" idx="20"/>
          </p:nvPr>
        </p:nvSpPr>
        <p:spPr>
          <a:xfrm>
            <a:off x="489880" y="1808349"/>
            <a:ext cx="5155514" cy="2901048"/>
          </a:xfrm>
        </p:spPr>
        <p:txBody>
          <a:bodyPr anchor="ctr">
            <a:normAutofit/>
          </a:bodyPr>
          <a:lstStyle>
            <a:lvl1pPr algn="ctr">
              <a:defRPr sz="1400">
                <a:solidFill>
                  <a:srgbClr val="FF0F2D"/>
                </a:solidFill>
              </a:defRPr>
            </a:lvl1pPr>
          </a:lstStyle>
          <a:p>
            <a:r>
              <a:rPr lang="en-US" smtClean="0"/>
              <a:t>Click icon to add chart</a:t>
            </a:r>
            <a:endParaRPr lang="en-US" dirty="0"/>
          </a:p>
        </p:txBody>
      </p:sp>
      <p:sp>
        <p:nvSpPr>
          <p:cNvPr id="10"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rgbClr val="60BFCE"/>
                </a:solidFill>
                <a:latin typeface="Helvetica"/>
                <a:cs typeface="Helvetica"/>
              </a:defRPr>
            </a:lvl1pPr>
          </a:lstStyle>
          <a:p>
            <a:fld id="{80F3F43C-809F-4D44-AA8F-32A582938151}" type="slidenum">
              <a:rPr lang="en-US" smtClean="0"/>
              <a:pPr/>
              <a:t>‹#›</a:t>
            </a:fld>
            <a:endParaRPr lang="en-US" dirty="0"/>
          </a:p>
        </p:txBody>
      </p:sp>
      <p:pic>
        <p:nvPicPr>
          <p:cNvPr id="9" name="Picture 8"/>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pic>
        <p:nvPicPr>
          <p:cNvPr id="11" name="Picture 10"/>
          <p:cNvPicPr>
            <a:picLocks noChangeAspect="1"/>
          </p:cNvPicPr>
          <p:nvPr userDrawn="1"/>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172324786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9_Charts: Donut">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60BFCE"/>
                </a:solidFill>
              </a:defRPr>
            </a:lvl1pPr>
          </a:lstStyle>
          <a:p>
            <a:r>
              <a:rPr lang="en-US" dirty="0" smtClean="0"/>
              <a:t>Charts: Donut</a:t>
            </a:r>
            <a:endParaRPr lang="en-US" dirty="0"/>
          </a:p>
        </p:txBody>
      </p:sp>
      <p:sp>
        <p:nvSpPr>
          <p:cNvPr id="29"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30"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pic>
        <p:nvPicPr>
          <p:cNvPr id="31" name="Picture 3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
        <p:nvSpPr>
          <p:cNvPr id="34" name="Text Placeholder 8"/>
          <p:cNvSpPr>
            <a:spLocks noGrp="1"/>
          </p:cNvSpPr>
          <p:nvPr>
            <p:ph type="body" sz="quarter" idx="19" hasCustomPrompt="1"/>
          </p:nvPr>
        </p:nvSpPr>
        <p:spPr>
          <a:xfrm>
            <a:off x="484918" y="1474407"/>
            <a:ext cx="5160475"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36" name="Chart Placeholder 2"/>
          <p:cNvSpPr>
            <a:spLocks noGrp="1"/>
          </p:cNvSpPr>
          <p:nvPr>
            <p:ph type="chart" sz="quarter" idx="20"/>
          </p:nvPr>
        </p:nvSpPr>
        <p:spPr>
          <a:xfrm>
            <a:off x="489880" y="1808349"/>
            <a:ext cx="5155514" cy="2901048"/>
          </a:xfrm>
        </p:spPr>
        <p:txBody>
          <a:bodyPr anchor="ctr">
            <a:normAutofit/>
          </a:bodyPr>
          <a:lstStyle>
            <a:lvl1pPr algn="ctr">
              <a:defRPr sz="1400">
                <a:solidFill>
                  <a:srgbClr val="FF0F2D"/>
                </a:solidFill>
              </a:defRPr>
            </a:lvl1pPr>
          </a:lstStyle>
          <a:p>
            <a:r>
              <a:rPr lang="en-US" smtClean="0"/>
              <a:t>Click icon to add chart</a:t>
            </a:r>
            <a:endParaRPr lang="en-US"/>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rgbClr val="60BFCE"/>
                </a:solidFill>
                <a:latin typeface="Helvetica"/>
                <a:cs typeface="Helvetica"/>
              </a:defRPr>
            </a:lvl1pPr>
          </a:lstStyle>
          <a:p>
            <a:fld id="{80F3F43C-809F-4D44-AA8F-32A582938151}" type="slidenum">
              <a:rPr lang="en-US" smtClean="0"/>
              <a:pPr/>
              <a:t>‹#›</a:t>
            </a:fld>
            <a:endParaRPr lang="en-US" dirty="0"/>
          </a:p>
        </p:txBody>
      </p:sp>
      <p:pic>
        <p:nvPicPr>
          <p:cNvPr id="10" name="Picture 9"/>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pic>
        <p:nvPicPr>
          <p:cNvPr id="11" name="Picture 10"/>
          <p:cNvPicPr>
            <a:picLocks noChangeAspect="1"/>
          </p:cNvPicPr>
          <p:nvPr userDrawn="1"/>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4156493189"/>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0_Charts: Line">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60BFCE"/>
                </a:solidFill>
              </a:defRPr>
            </a:lvl1pPr>
          </a:lstStyle>
          <a:p>
            <a:r>
              <a:rPr lang="en-US" dirty="0" smtClean="0"/>
              <a:t>Charts: Line</a:t>
            </a:r>
            <a:endParaRPr lang="en-US" dirty="0"/>
          </a:p>
        </p:txBody>
      </p:sp>
      <p:sp>
        <p:nvSpPr>
          <p:cNvPr id="29"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30"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pic>
        <p:nvPicPr>
          <p:cNvPr id="31" name="Picture 3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
        <p:nvSpPr>
          <p:cNvPr id="34" name="Text Placeholder 8"/>
          <p:cNvSpPr>
            <a:spLocks noGrp="1"/>
          </p:cNvSpPr>
          <p:nvPr>
            <p:ph type="body" sz="quarter" idx="19" hasCustomPrompt="1"/>
          </p:nvPr>
        </p:nvSpPr>
        <p:spPr>
          <a:xfrm>
            <a:off x="484918" y="1474407"/>
            <a:ext cx="5160475"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36" name="Chart Placeholder 2"/>
          <p:cNvSpPr>
            <a:spLocks noGrp="1"/>
          </p:cNvSpPr>
          <p:nvPr>
            <p:ph type="chart" sz="quarter" idx="20"/>
          </p:nvPr>
        </p:nvSpPr>
        <p:spPr>
          <a:xfrm>
            <a:off x="489880" y="1808349"/>
            <a:ext cx="5155514" cy="2901048"/>
          </a:xfrm>
        </p:spPr>
        <p:txBody>
          <a:bodyPr anchor="ctr">
            <a:normAutofit/>
          </a:bodyPr>
          <a:lstStyle>
            <a:lvl1pPr algn="ctr">
              <a:defRPr sz="1400">
                <a:solidFill>
                  <a:srgbClr val="FF0F2D"/>
                </a:solidFill>
              </a:defRPr>
            </a:lvl1pPr>
          </a:lstStyle>
          <a:p>
            <a:r>
              <a:rPr lang="en-US" smtClean="0"/>
              <a:t>Click icon to add chart</a:t>
            </a:r>
            <a:endParaRPr lang="en-US"/>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rgbClr val="60BFCE"/>
                </a:solidFill>
                <a:latin typeface="Helvetica"/>
                <a:cs typeface="Helvetica"/>
              </a:defRPr>
            </a:lvl1pPr>
          </a:lstStyle>
          <a:p>
            <a:fld id="{80F3F43C-809F-4D44-AA8F-32A582938151}" type="slidenum">
              <a:rPr lang="en-US" smtClean="0"/>
              <a:pPr/>
              <a:t>‹#›</a:t>
            </a:fld>
            <a:endParaRPr lang="en-US" dirty="0"/>
          </a:p>
        </p:txBody>
      </p:sp>
      <p:pic>
        <p:nvPicPr>
          <p:cNvPr id="10" name="Picture 9"/>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pic>
        <p:nvPicPr>
          <p:cNvPr id="11" name="Picture 10"/>
          <p:cNvPicPr>
            <a:picLocks noChangeAspect="1"/>
          </p:cNvPicPr>
          <p:nvPr userDrawn="1"/>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3704908747"/>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1_Charts: Bar">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60BFCE"/>
                </a:solidFill>
              </a:defRPr>
            </a:lvl1pPr>
          </a:lstStyle>
          <a:p>
            <a:r>
              <a:rPr lang="en-US" dirty="0" smtClean="0"/>
              <a:t>Charts: Bar</a:t>
            </a:r>
            <a:endParaRPr lang="en-US" dirty="0"/>
          </a:p>
        </p:txBody>
      </p:sp>
      <p:sp>
        <p:nvSpPr>
          <p:cNvPr id="29" name="Text Placeholder 8"/>
          <p:cNvSpPr>
            <a:spLocks noGrp="1"/>
          </p:cNvSpPr>
          <p:nvPr>
            <p:ph type="body" sz="quarter" idx="15" hasCustomPrompt="1"/>
          </p:nvPr>
        </p:nvSpPr>
        <p:spPr>
          <a:xfrm>
            <a:off x="5916378" y="2204306"/>
            <a:ext cx="2725340" cy="2504588"/>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30" name="Text Placeholder 8"/>
          <p:cNvSpPr>
            <a:spLocks noGrp="1"/>
          </p:cNvSpPr>
          <p:nvPr>
            <p:ph type="body" sz="quarter" idx="13" hasCustomPrompt="1"/>
          </p:nvPr>
        </p:nvSpPr>
        <p:spPr>
          <a:xfrm>
            <a:off x="5908882" y="1808349"/>
            <a:ext cx="2732835" cy="216416"/>
          </a:xfrm>
        </p:spPr>
        <p:txBody>
          <a:bodyPr wrap="square" anchor="ctr">
            <a:spAutoFit/>
          </a:bodyPr>
          <a:lstStyle>
            <a:lvl1pP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pic>
        <p:nvPicPr>
          <p:cNvPr id="31" name="Picture 3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
        <p:nvSpPr>
          <p:cNvPr id="34" name="Text Placeholder 8"/>
          <p:cNvSpPr>
            <a:spLocks noGrp="1"/>
          </p:cNvSpPr>
          <p:nvPr>
            <p:ph type="body" sz="quarter" idx="19" hasCustomPrompt="1"/>
          </p:nvPr>
        </p:nvSpPr>
        <p:spPr>
          <a:xfrm>
            <a:off x="484918" y="1474407"/>
            <a:ext cx="5160475"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36" name="Chart Placeholder 2"/>
          <p:cNvSpPr>
            <a:spLocks noGrp="1"/>
          </p:cNvSpPr>
          <p:nvPr>
            <p:ph type="chart" sz="quarter" idx="20"/>
          </p:nvPr>
        </p:nvSpPr>
        <p:spPr>
          <a:xfrm>
            <a:off x="489880" y="1808349"/>
            <a:ext cx="5155514" cy="2901048"/>
          </a:xfrm>
        </p:spPr>
        <p:txBody>
          <a:bodyPr anchor="ctr">
            <a:normAutofit/>
          </a:bodyPr>
          <a:lstStyle>
            <a:lvl1pPr algn="ctr">
              <a:defRPr sz="1400">
                <a:solidFill>
                  <a:srgbClr val="FF0F2D"/>
                </a:solidFill>
              </a:defRPr>
            </a:lvl1pPr>
          </a:lstStyle>
          <a:p>
            <a:r>
              <a:rPr lang="en-US" smtClean="0"/>
              <a:t>Click icon to add chart</a:t>
            </a:r>
            <a:endParaRPr lang="en-US"/>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rgbClr val="60BFCE"/>
                </a:solidFill>
                <a:latin typeface="Helvetica"/>
                <a:cs typeface="Helvetica"/>
              </a:defRPr>
            </a:lvl1pPr>
          </a:lstStyle>
          <a:p>
            <a:fld id="{80F3F43C-809F-4D44-AA8F-32A582938151}" type="slidenum">
              <a:rPr lang="en-US" smtClean="0"/>
              <a:pPr/>
              <a:t>‹#›</a:t>
            </a:fld>
            <a:endParaRPr lang="en-US" dirty="0"/>
          </a:p>
        </p:txBody>
      </p:sp>
      <p:pic>
        <p:nvPicPr>
          <p:cNvPr id="10" name="Picture 9"/>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pic>
        <p:nvPicPr>
          <p:cNvPr id="11" name="Picture 10"/>
          <p:cNvPicPr>
            <a:picLocks noChangeAspect="1"/>
          </p:cNvPicPr>
          <p:nvPr userDrawn="1"/>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784812477"/>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2_Charts: 2x">
    <p:bg>
      <p:bgPr>
        <a:solidFill>
          <a:schemeClr val="bg1"/>
        </a:solidFill>
        <a:effectLst/>
      </p:bgPr>
    </p:bg>
    <p:spTree>
      <p:nvGrpSpPr>
        <p:cNvPr id="1" name=""/>
        <p:cNvGrpSpPr/>
        <p:nvPr/>
      </p:nvGrpSpPr>
      <p:grpSpPr>
        <a:xfrm>
          <a:off x="0" y="0"/>
          <a:ext cx="0" cy="0"/>
          <a:chOff x="0" y="0"/>
          <a:chExt cx="0" cy="0"/>
        </a:xfrm>
      </p:grpSpPr>
      <p:sp>
        <p:nvSpPr>
          <p:cNvPr id="28" name="Title 8"/>
          <p:cNvSpPr>
            <a:spLocks noGrp="1"/>
          </p:cNvSpPr>
          <p:nvPr>
            <p:ph type="title" hasCustomPrompt="1"/>
          </p:nvPr>
        </p:nvSpPr>
        <p:spPr>
          <a:xfrm>
            <a:off x="489260" y="607762"/>
            <a:ext cx="8165482" cy="577109"/>
          </a:xfrm>
        </p:spPr>
        <p:txBody>
          <a:bodyPr anchor="ctr">
            <a:spAutoFit/>
          </a:bodyPr>
          <a:lstStyle>
            <a:lvl1pPr>
              <a:tabLst>
                <a:tab pos="1686611" algn="l"/>
              </a:tabLst>
              <a:defRPr sz="3700" baseline="0">
                <a:solidFill>
                  <a:srgbClr val="60BFCE"/>
                </a:solidFill>
              </a:defRPr>
            </a:lvl1pPr>
          </a:lstStyle>
          <a:p>
            <a:r>
              <a:rPr lang="en-US" dirty="0" smtClean="0"/>
              <a:t>Charts: 2x</a:t>
            </a:r>
            <a:endParaRPr lang="en-US" dirty="0"/>
          </a:p>
        </p:txBody>
      </p:sp>
      <p:pic>
        <p:nvPicPr>
          <p:cNvPr id="31" name="Picture 3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
        <p:nvSpPr>
          <p:cNvPr id="34" name="Text Placeholder 8"/>
          <p:cNvSpPr>
            <a:spLocks noGrp="1"/>
          </p:cNvSpPr>
          <p:nvPr>
            <p:ph type="body" sz="quarter" idx="19" hasCustomPrompt="1"/>
          </p:nvPr>
        </p:nvSpPr>
        <p:spPr>
          <a:xfrm>
            <a:off x="484919" y="1474407"/>
            <a:ext cx="3973430"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36" name="Chart Placeholder 2"/>
          <p:cNvSpPr>
            <a:spLocks noGrp="1"/>
          </p:cNvSpPr>
          <p:nvPr>
            <p:ph type="chart" sz="quarter" idx="20"/>
          </p:nvPr>
        </p:nvSpPr>
        <p:spPr>
          <a:xfrm>
            <a:off x="489881" y="1808349"/>
            <a:ext cx="3969610" cy="2617021"/>
          </a:xfrm>
        </p:spPr>
        <p:txBody>
          <a:bodyPr anchor="ctr">
            <a:normAutofit/>
          </a:bodyPr>
          <a:lstStyle>
            <a:lvl1pPr algn="ctr">
              <a:defRPr sz="1400">
                <a:solidFill>
                  <a:schemeClr val="accent2"/>
                </a:solidFill>
              </a:defRPr>
            </a:lvl1pPr>
          </a:lstStyle>
          <a:p>
            <a:r>
              <a:rPr lang="en-US" smtClean="0"/>
              <a:t>Click icon to add chart</a:t>
            </a:r>
            <a:endParaRPr lang="en-US"/>
          </a:p>
        </p:txBody>
      </p:sp>
      <p:sp>
        <p:nvSpPr>
          <p:cNvPr id="17" name="Text Placeholder 8"/>
          <p:cNvSpPr>
            <a:spLocks noGrp="1"/>
          </p:cNvSpPr>
          <p:nvPr>
            <p:ph type="body" sz="quarter" idx="21" hasCustomPrompt="1"/>
          </p:nvPr>
        </p:nvSpPr>
        <p:spPr>
          <a:xfrm>
            <a:off x="4680169" y="1474407"/>
            <a:ext cx="3973430" cy="216416"/>
          </a:xfrm>
        </p:spPr>
        <p:txBody>
          <a:bodyPr wrap="square" anchor="ctr">
            <a:spAutoFit/>
          </a:bodyPr>
          <a:lstStyle>
            <a:lvl1pPr algn="ctr">
              <a:defRPr sz="1400" b="1">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18" name="Chart Placeholder 2"/>
          <p:cNvSpPr>
            <a:spLocks noGrp="1"/>
          </p:cNvSpPr>
          <p:nvPr>
            <p:ph type="chart" sz="quarter" idx="22"/>
          </p:nvPr>
        </p:nvSpPr>
        <p:spPr>
          <a:xfrm>
            <a:off x="4685132" y="1808349"/>
            <a:ext cx="3969610" cy="2617021"/>
          </a:xfrm>
        </p:spPr>
        <p:txBody>
          <a:bodyPr anchor="ctr">
            <a:normAutofit/>
          </a:bodyPr>
          <a:lstStyle>
            <a:lvl1pPr algn="ctr">
              <a:defRPr sz="1400">
                <a:solidFill>
                  <a:schemeClr val="accent2"/>
                </a:solidFill>
              </a:defRPr>
            </a:lvl1pPr>
          </a:lstStyle>
          <a:p>
            <a:r>
              <a:rPr lang="en-US" smtClean="0"/>
              <a:t>Click icon to add chart</a:t>
            </a:r>
            <a:endParaRPr lang="en-US"/>
          </a:p>
        </p:txBody>
      </p:sp>
      <p:sp>
        <p:nvSpPr>
          <p:cNvPr id="19" name="Text Placeholder 8"/>
          <p:cNvSpPr>
            <a:spLocks noGrp="1"/>
          </p:cNvSpPr>
          <p:nvPr>
            <p:ph type="body" sz="quarter" idx="15" hasCustomPrompt="1"/>
          </p:nvPr>
        </p:nvSpPr>
        <p:spPr>
          <a:xfrm>
            <a:off x="489259" y="4520968"/>
            <a:ext cx="3970231" cy="194630"/>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20" name="Text Placeholder 8"/>
          <p:cNvSpPr>
            <a:spLocks noGrp="1"/>
          </p:cNvSpPr>
          <p:nvPr>
            <p:ph type="body" sz="quarter" idx="23" hasCustomPrompt="1"/>
          </p:nvPr>
        </p:nvSpPr>
        <p:spPr>
          <a:xfrm>
            <a:off x="4685131" y="4520968"/>
            <a:ext cx="3970231" cy="194630"/>
          </a:xfrm>
        </p:spPr>
        <p:txBody>
          <a:bodyPr anchor="t">
            <a:noAutofit/>
          </a:bodyPr>
          <a:lstStyle>
            <a:lvl1pPr>
              <a:spcBef>
                <a:spcPts val="781"/>
              </a:spcBef>
              <a:defRPr sz="1400" baseline="0">
                <a:solidFill>
                  <a:srgbClr val="60BFCE"/>
                </a:solidFill>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2"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rgbClr val="60BFCE"/>
                </a:solidFill>
                <a:latin typeface="Helvetica"/>
                <a:cs typeface="Helvetica"/>
              </a:defRPr>
            </a:lvl1pPr>
          </a:lstStyle>
          <a:p>
            <a:fld id="{80F3F43C-809F-4D44-AA8F-32A582938151}" type="slidenum">
              <a:rPr lang="en-US" smtClean="0"/>
              <a:pPr/>
              <a:t>‹#›</a:t>
            </a:fld>
            <a:endParaRPr lang="en-US" dirty="0"/>
          </a:p>
        </p:txBody>
      </p:sp>
      <p:pic>
        <p:nvPicPr>
          <p:cNvPr id="11" name="Picture 10"/>
          <p:cNvPicPr>
            <a:picLocks noChangeAspect="1"/>
          </p:cNvPicPr>
          <p:nvPr/>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pic>
        <p:nvPicPr>
          <p:cNvPr id="13" name="Picture 12"/>
          <p:cNvPicPr>
            <a:picLocks noChangeAspect="1"/>
          </p:cNvPicPr>
          <p:nvPr userDrawn="1"/>
        </p:nvPicPr>
        <p:blipFill>
          <a:blip r:embed="rId2">
            <a:duotone>
              <a:prstClr val="black"/>
              <a:srgbClr val="009BB2">
                <a:tint val="45000"/>
                <a:satMod val="400000"/>
              </a:srgbClr>
            </a:duotone>
            <a:lum bright="-20000" contrast="-20000"/>
          </a:blip>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933284796"/>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3_Section break">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484919" y="1360706"/>
            <a:ext cx="8169823" cy="857044"/>
          </a:xfrm>
        </p:spPr>
        <p:txBody>
          <a:bodyPr anchor="t"/>
          <a:lstStyle>
            <a:lvl1pPr>
              <a:defRPr>
                <a:solidFill>
                  <a:srgbClr val="60BFCE"/>
                </a:solidFill>
              </a:defRPr>
            </a:lvl1pPr>
          </a:lstStyle>
          <a:p>
            <a:r>
              <a:rPr lang="en-GB" dirty="0" smtClean="0"/>
              <a:t>Short, active title</a:t>
            </a:r>
            <a:endParaRPr lang="en-US" dirty="0"/>
          </a:p>
        </p:txBody>
      </p:sp>
      <p:sp>
        <p:nvSpPr>
          <p:cNvPr id="21" name="Text Placeholder 20"/>
          <p:cNvSpPr>
            <a:spLocks noGrp="1"/>
          </p:cNvSpPr>
          <p:nvPr>
            <p:ph type="body" sz="quarter" idx="11" hasCustomPrompt="1"/>
          </p:nvPr>
        </p:nvSpPr>
        <p:spPr>
          <a:xfrm>
            <a:off x="484919" y="4047080"/>
            <a:ext cx="8165481" cy="724332"/>
          </a:xfrm>
        </p:spPr>
        <p:txBody>
          <a:bodyPr>
            <a:normAutofit/>
          </a:bodyPr>
          <a:lstStyle>
            <a:lvl1pPr>
              <a:defRPr sz="1600" baseline="0"/>
            </a:lvl1pPr>
          </a:lstStyle>
          <a:p>
            <a:pPr lvl="0"/>
            <a:r>
              <a:rPr lang="en-GB" dirty="0" smtClean="0"/>
              <a:t>Info footer</a:t>
            </a:r>
            <a:endParaRPr lang="en-US" dirty="0"/>
          </a:p>
        </p:txBody>
      </p:sp>
      <p:sp>
        <p:nvSpPr>
          <p:cNvPr id="5"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35646268"/>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24_Cover slide: 2 lines">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sp>
        <p:nvSpPr>
          <p:cNvPr id="9" name="Title 8"/>
          <p:cNvSpPr>
            <a:spLocks noGrp="1"/>
          </p:cNvSpPr>
          <p:nvPr>
            <p:ph type="title" hasCustomPrompt="1"/>
          </p:nvPr>
        </p:nvSpPr>
        <p:spPr>
          <a:xfrm>
            <a:off x="484919" y="1489696"/>
            <a:ext cx="8169823" cy="1675535"/>
          </a:xfrm>
        </p:spPr>
        <p:txBody>
          <a:bodyPr anchor="t"/>
          <a:lstStyle/>
          <a:p>
            <a:r>
              <a:rPr lang="en-GB" dirty="0" smtClean="0"/>
              <a:t>2 line title goes here</a:t>
            </a:r>
            <a:br>
              <a:rPr lang="en-GB" dirty="0" smtClean="0"/>
            </a:br>
            <a:r>
              <a:rPr lang="en-GB" dirty="0" smtClean="0"/>
              <a:t>and here</a:t>
            </a:r>
            <a:endParaRPr lang="en-US" dirty="0"/>
          </a:p>
        </p:txBody>
      </p:sp>
      <p:pic>
        <p:nvPicPr>
          <p:cNvPr id="14" name="Picture 13"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
        <p:nvSpPr>
          <p:cNvPr id="23" name="Text Placeholder 22"/>
          <p:cNvSpPr>
            <a:spLocks noGrp="1"/>
          </p:cNvSpPr>
          <p:nvPr>
            <p:ph type="body" sz="quarter" idx="12" hasCustomPrompt="1"/>
          </p:nvPr>
        </p:nvSpPr>
        <p:spPr>
          <a:xfrm>
            <a:off x="489880" y="3165231"/>
            <a:ext cx="8165481" cy="764021"/>
          </a:xfrm>
        </p:spPr>
        <p:txBody>
          <a:bodyPr anchor="t"/>
          <a:lstStyle/>
          <a:p>
            <a:pPr lvl="0"/>
            <a:r>
              <a:rPr lang="en-US" dirty="0" smtClean="0"/>
              <a:t>Subtitle goes here</a:t>
            </a:r>
            <a:endParaRPr lang="en-US" dirty="0"/>
          </a:p>
        </p:txBody>
      </p:sp>
      <p:sp>
        <p:nvSpPr>
          <p:cNvPr id="6" name="Rectangle 5"/>
          <p:cNvSpPr/>
          <p:nvPr/>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pic>
        <p:nvPicPr>
          <p:cNvPr id="7" name="Picture 6"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
        <p:nvSpPr>
          <p:cNvPr id="8" name="Rectangle 7"/>
          <p:cNvSpPr/>
          <p:nvPr userDrawn="1"/>
        </p:nvSpPr>
        <p:spPr>
          <a:xfrm>
            <a:off x="0" y="0"/>
            <a:ext cx="9144000" cy="5143500"/>
          </a:xfrm>
          <a:prstGeom prst="rect">
            <a:avLst/>
          </a:prstGeom>
          <a:solidFill>
            <a:srgbClr val="003170"/>
          </a:solidFill>
          <a:ln>
            <a:noFill/>
          </a:ln>
          <a:effectLst/>
        </p:spPr>
        <p:style>
          <a:lnRef idx="1">
            <a:schemeClr val="accent1"/>
          </a:lnRef>
          <a:fillRef idx="3">
            <a:schemeClr val="accent1"/>
          </a:fillRef>
          <a:effectRef idx="2">
            <a:schemeClr val="accent1"/>
          </a:effectRef>
          <a:fontRef idx="minor">
            <a:schemeClr val="lt1"/>
          </a:fontRef>
        </p:style>
        <p:txBody>
          <a:bodyPr lIns="71433" tIns="35716" rIns="71433" bIns="35716" rtlCol="0" anchor="ctr"/>
          <a:lstStyle/>
          <a:p>
            <a:pPr algn="ctr" defTabSz="357165"/>
            <a:endParaRPr lang="en-US" sz="1400">
              <a:solidFill>
                <a:prstClr val="white"/>
              </a:solidFill>
            </a:endParaRPr>
          </a:p>
        </p:txBody>
      </p:sp>
      <p:pic>
        <p:nvPicPr>
          <p:cNvPr id="10" name="Picture 9" descr="Wellcome Logo+strap.png"/>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84919" y="0"/>
            <a:ext cx="1222838" cy="1222930"/>
          </a:xfrm>
          <a:prstGeom prst="rect">
            <a:avLst/>
          </a:prstGeom>
        </p:spPr>
      </p:pic>
    </p:spTree>
    <p:extLst>
      <p:ext uri="{BB962C8B-B14F-4D97-AF65-F5344CB8AC3E}">
        <p14:creationId xmlns:p14="http://schemas.microsoft.com/office/powerpoint/2010/main" val="4078843547"/>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25_Text+2 images (right)">
    <p:bg>
      <p:bgPr>
        <a:solidFill>
          <a:srgbClr val="60BFCE"/>
        </a:solidFill>
        <a:effectLst/>
      </p:bgPr>
    </p:bg>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003170"/>
                </a:solidFill>
              </a:defRPr>
            </a:lvl1pPr>
          </a:lstStyle>
          <a:p>
            <a:r>
              <a:rPr lang="en-US" dirty="0" smtClean="0"/>
              <a:t>Text &amp; 2 images (right)</a:t>
            </a:r>
            <a:endParaRPr lang="en-US" dirty="0"/>
          </a:p>
        </p:txBody>
      </p:sp>
      <p:sp>
        <p:nvSpPr>
          <p:cNvPr id="5" name="Text Placeholder 22"/>
          <p:cNvSpPr>
            <a:spLocks noGrp="1"/>
          </p:cNvSpPr>
          <p:nvPr>
            <p:ph type="body" sz="quarter" idx="12" hasCustomPrompt="1"/>
          </p:nvPr>
        </p:nvSpPr>
        <p:spPr>
          <a:xfrm>
            <a:off x="489259" y="1663467"/>
            <a:ext cx="3664793" cy="360693"/>
          </a:xfrm>
        </p:spPr>
        <p:txBody>
          <a:bodyPr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2" name="Text Placeholder 8"/>
          <p:cNvSpPr>
            <a:spLocks noGrp="1"/>
          </p:cNvSpPr>
          <p:nvPr>
            <p:ph type="body" sz="quarter" idx="15" hasCustomPrompt="1"/>
          </p:nvPr>
        </p:nvSpPr>
        <p:spPr>
          <a:xfrm>
            <a:off x="489259"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4" name="Picture Placeholder 2"/>
          <p:cNvSpPr>
            <a:spLocks noGrp="1"/>
          </p:cNvSpPr>
          <p:nvPr>
            <p:ph type="pic" sz="quarter" idx="17"/>
          </p:nvPr>
        </p:nvSpPr>
        <p:spPr>
          <a:xfrm>
            <a:off x="4428138" y="2182918"/>
            <a:ext cx="2531181"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10" name="Text Placeholder 8"/>
          <p:cNvSpPr>
            <a:spLocks noGrp="1"/>
          </p:cNvSpPr>
          <p:nvPr>
            <p:ph type="body" sz="quarter" idx="13" hasCustomPrompt="1"/>
          </p:nvPr>
        </p:nvSpPr>
        <p:spPr>
          <a:xfrm>
            <a:off x="484919"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8" name="Picture Placeholder 2"/>
          <p:cNvSpPr>
            <a:spLocks noGrp="1"/>
          </p:cNvSpPr>
          <p:nvPr>
            <p:ph type="pic" sz="quarter" idx="18"/>
          </p:nvPr>
        </p:nvSpPr>
        <p:spPr>
          <a:xfrm>
            <a:off x="7132407" y="2182919"/>
            <a:ext cx="1522335" cy="1523237"/>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1051849"/>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26_3 images">
    <p:bg>
      <p:bgPr>
        <a:solidFill>
          <a:srgbClr val="60BFCE"/>
        </a:solidFill>
        <a:effectLst/>
      </p:bgPr>
    </p:bg>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003170"/>
                </a:solidFill>
              </a:defRPr>
            </a:lvl1pPr>
          </a:lstStyle>
          <a:p>
            <a:r>
              <a:rPr lang="en-US" dirty="0" smtClean="0"/>
              <a:t>3 images</a:t>
            </a:r>
            <a:endParaRPr lang="en-US" dirty="0"/>
          </a:p>
        </p:txBody>
      </p:sp>
      <p:sp>
        <p:nvSpPr>
          <p:cNvPr id="5" name="Text Placeholder 22"/>
          <p:cNvSpPr>
            <a:spLocks noGrp="1"/>
          </p:cNvSpPr>
          <p:nvPr>
            <p:ph type="body" sz="quarter" idx="12" hasCustomPrompt="1"/>
          </p:nvPr>
        </p:nvSpPr>
        <p:spPr>
          <a:xfrm>
            <a:off x="489259" y="1663467"/>
            <a:ext cx="8165483" cy="360693"/>
          </a:xfrm>
        </p:spPr>
        <p:txBody>
          <a:bodyPr wrap="square"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4" name="Picture Placeholder 2"/>
          <p:cNvSpPr>
            <a:spLocks noGrp="1"/>
          </p:cNvSpPr>
          <p:nvPr>
            <p:ph type="pic" sz="quarter" idx="17"/>
          </p:nvPr>
        </p:nvSpPr>
        <p:spPr>
          <a:xfrm>
            <a:off x="489259" y="2182918"/>
            <a:ext cx="2531181"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11" name="Picture Placeholder 2"/>
          <p:cNvSpPr>
            <a:spLocks noGrp="1"/>
          </p:cNvSpPr>
          <p:nvPr>
            <p:ph type="pic" sz="quarter" idx="18"/>
          </p:nvPr>
        </p:nvSpPr>
        <p:spPr>
          <a:xfrm>
            <a:off x="3306410" y="2182918"/>
            <a:ext cx="2531181"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13" name="Picture Placeholder 2"/>
          <p:cNvSpPr>
            <a:spLocks noGrp="1"/>
          </p:cNvSpPr>
          <p:nvPr>
            <p:ph type="pic" sz="quarter" idx="19"/>
          </p:nvPr>
        </p:nvSpPr>
        <p:spPr>
          <a:xfrm>
            <a:off x="6123560" y="2182918"/>
            <a:ext cx="2531181"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82791511"/>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27_4 images">
    <p:bg>
      <p:bgPr>
        <a:solidFill>
          <a:srgbClr val="60BFCE"/>
        </a:solidFill>
        <a:effectLst/>
      </p:bgPr>
    </p:bg>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003170"/>
                </a:solidFill>
              </a:defRPr>
            </a:lvl1pPr>
          </a:lstStyle>
          <a:p>
            <a:r>
              <a:rPr lang="en-US" dirty="0" smtClean="0"/>
              <a:t>4 images</a:t>
            </a:r>
            <a:endParaRPr lang="en-US" dirty="0"/>
          </a:p>
        </p:txBody>
      </p:sp>
      <p:sp>
        <p:nvSpPr>
          <p:cNvPr id="5" name="Text Placeholder 22"/>
          <p:cNvSpPr>
            <a:spLocks noGrp="1"/>
          </p:cNvSpPr>
          <p:nvPr>
            <p:ph type="body" sz="quarter" idx="12" hasCustomPrompt="1"/>
          </p:nvPr>
        </p:nvSpPr>
        <p:spPr>
          <a:xfrm>
            <a:off x="489259" y="1663467"/>
            <a:ext cx="8165483" cy="360693"/>
          </a:xfrm>
        </p:spPr>
        <p:txBody>
          <a:bodyPr wrap="square"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4" name="Picture Placeholder 2"/>
          <p:cNvSpPr>
            <a:spLocks noGrp="1"/>
          </p:cNvSpPr>
          <p:nvPr>
            <p:ph type="pic" sz="quarter" idx="17"/>
          </p:nvPr>
        </p:nvSpPr>
        <p:spPr>
          <a:xfrm>
            <a:off x="489259" y="2182918"/>
            <a:ext cx="1906694" cy="1907823"/>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30" name="Picture Placeholder 2"/>
          <p:cNvSpPr>
            <a:spLocks noGrp="1"/>
          </p:cNvSpPr>
          <p:nvPr>
            <p:ph type="pic" sz="quarter" idx="18"/>
          </p:nvPr>
        </p:nvSpPr>
        <p:spPr>
          <a:xfrm>
            <a:off x="2576690" y="2182918"/>
            <a:ext cx="1906694" cy="1907823"/>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31" name="Picture Placeholder 2"/>
          <p:cNvSpPr>
            <a:spLocks noGrp="1"/>
          </p:cNvSpPr>
          <p:nvPr>
            <p:ph type="pic" sz="quarter" idx="19"/>
          </p:nvPr>
        </p:nvSpPr>
        <p:spPr>
          <a:xfrm>
            <a:off x="4664121" y="2182918"/>
            <a:ext cx="1906694" cy="1907823"/>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32" name="Picture Placeholder 2"/>
          <p:cNvSpPr>
            <a:spLocks noGrp="1"/>
          </p:cNvSpPr>
          <p:nvPr>
            <p:ph type="pic" sz="quarter" idx="20"/>
          </p:nvPr>
        </p:nvSpPr>
        <p:spPr>
          <a:xfrm>
            <a:off x="6751551" y="2182918"/>
            <a:ext cx="1906694" cy="1907823"/>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9"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85783703"/>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28_Text+image (left)">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Text &amp; 1 image (left)</a:t>
            </a:r>
            <a:endParaRPr lang="en-US" dirty="0"/>
          </a:p>
        </p:txBody>
      </p:sp>
      <p:sp>
        <p:nvSpPr>
          <p:cNvPr id="5" name="Text Placeholder 22"/>
          <p:cNvSpPr>
            <a:spLocks noGrp="1"/>
          </p:cNvSpPr>
          <p:nvPr>
            <p:ph type="body" sz="quarter" idx="12" hasCustomPrompt="1"/>
          </p:nvPr>
        </p:nvSpPr>
        <p:spPr>
          <a:xfrm>
            <a:off x="489260" y="1663467"/>
            <a:ext cx="3677814" cy="360693"/>
          </a:xfrm>
        </p:spPr>
        <p:txBody>
          <a:bodyPr wrap="square"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2" name="Text Placeholder 8"/>
          <p:cNvSpPr>
            <a:spLocks noGrp="1"/>
          </p:cNvSpPr>
          <p:nvPr>
            <p:ph type="body" sz="quarter" idx="15" hasCustomPrompt="1"/>
          </p:nvPr>
        </p:nvSpPr>
        <p:spPr>
          <a:xfrm>
            <a:off x="4432478"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4" name="Picture Placeholder 2"/>
          <p:cNvSpPr>
            <a:spLocks noGrp="1"/>
          </p:cNvSpPr>
          <p:nvPr>
            <p:ph type="pic" sz="quarter" idx="17"/>
          </p:nvPr>
        </p:nvSpPr>
        <p:spPr>
          <a:xfrm>
            <a:off x="489259" y="2182918"/>
            <a:ext cx="3677814"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smtClean="0"/>
          </a:p>
        </p:txBody>
      </p:sp>
      <p:sp>
        <p:nvSpPr>
          <p:cNvPr id="10" name="Text Placeholder 8"/>
          <p:cNvSpPr>
            <a:spLocks noGrp="1"/>
          </p:cNvSpPr>
          <p:nvPr>
            <p:ph type="body" sz="quarter" idx="13" hasCustomPrompt="1"/>
          </p:nvPr>
        </p:nvSpPr>
        <p:spPr>
          <a:xfrm>
            <a:off x="4428138"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73425210"/>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29_Text+image (right)">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Text &amp; 1 image (right)</a:t>
            </a:r>
            <a:endParaRPr lang="en-US" dirty="0"/>
          </a:p>
        </p:txBody>
      </p:sp>
      <p:sp>
        <p:nvSpPr>
          <p:cNvPr id="5" name="Text Placeholder 22"/>
          <p:cNvSpPr>
            <a:spLocks noGrp="1"/>
          </p:cNvSpPr>
          <p:nvPr>
            <p:ph type="body" sz="quarter" idx="12" hasCustomPrompt="1"/>
          </p:nvPr>
        </p:nvSpPr>
        <p:spPr>
          <a:xfrm>
            <a:off x="489260" y="1663467"/>
            <a:ext cx="3677814" cy="360693"/>
          </a:xfrm>
        </p:spPr>
        <p:txBody>
          <a:bodyPr wrap="square"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4" name="Picture Placeholder 2"/>
          <p:cNvSpPr>
            <a:spLocks noGrp="1"/>
          </p:cNvSpPr>
          <p:nvPr>
            <p:ph type="pic" sz="quarter" idx="17"/>
          </p:nvPr>
        </p:nvSpPr>
        <p:spPr>
          <a:xfrm>
            <a:off x="4432478" y="2182918"/>
            <a:ext cx="3677814"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8" name="Text Placeholder 8"/>
          <p:cNvSpPr>
            <a:spLocks noGrp="1"/>
          </p:cNvSpPr>
          <p:nvPr>
            <p:ph type="body" sz="quarter" idx="18" hasCustomPrompt="1"/>
          </p:nvPr>
        </p:nvSpPr>
        <p:spPr>
          <a:xfrm>
            <a:off x="489259"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9" name="Text Placeholder 8"/>
          <p:cNvSpPr>
            <a:spLocks noGrp="1"/>
          </p:cNvSpPr>
          <p:nvPr>
            <p:ph type="body" sz="quarter" idx="19" hasCustomPrompt="1"/>
          </p:nvPr>
        </p:nvSpPr>
        <p:spPr>
          <a:xfrm>
            <a:off x="484919"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10"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27923093"/>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0_Text+square image (left)">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489260" y="507485"/>
            <a:ext cx="8165482" cy="857044"/>
          </a:xfrm>
        </p:spPr>
        <p:txBody>
          <a:bodyPr anchor="ctr">
            <a:normAutofit/>
          </a:bodyPr>
          <a:lstStyle>
            <a:lvl1pPr>
              <a:defRPr sz="4700" baseline="0">
                <a:solidFill>
                  <a:srgbClr val="60BFCE"/>
                </a:solidFill>
              </a:defRPr>
            </a:lvl1pPr>
          </a:lstStyle>
          <a:p>
            <a:r>
              <a:rPr lang="en-US" dirty="0" smtClean="0"/>
              <a:t>Text &amp; 1 image (left)</a:t>
            </a:r>
            <a:endParaRPr lang="en-US" dirty="0"/>
          </a:p>
        </p:txBody>
      </p:sp>
      <p:sp>
        <p:nvSpPr>
          <p:cNvPr id="5" name="Text Placeholder 22"/>
          <p:cNvSpPr>
            <a:spLocks noGrp="1"/>
          </p:cNvSpPr>
          <p:nvPr>
            <p:ph type="body" sz="quarter" idx="12" hasCustomPrompt="1"/>
          </p:nvPr>
        </p:nvSpPr>
        <p:spPr>
          <a:xfrm>
            <a:off x="489258" y="1663467"/>
            <a:ext cx="6457106" cy="360693"/>
          </a:xfrm>
        </p:spPr>
        <p:txBody>
          <a:bodyPr wrap="square" anchor="b">
            <a:spAutoFit/>
          </a:bodyPr>
          <a:lstStyle>
            <a:lvl1pPr marL="0" indent="0">
              <a:spcBef>
                <a:spcPts val="781"/>
              </a:spcBef>
              <a:spcAft>
                <a:spcPts val="0"/>
              </a:spcAft>
              <a:buFont typeface="Arial"/>
              <a:buNone/>
              <a:defRPr sz="2300" b="1" baseline="0">
                <a:latin typeface="Helvetica"/>
                <a:cs typeface="Helvetica"/>
              </a:defRPr>
            </a:lvl1pPr>
          </a:lstStyle>
          <a:p>
            <a:pPr lvl="0"/>
            <a:r>
              <a:rPr lang="en-US" dirty="0" smtClean="0"/>
              <a:t>Subheading if needed</a:t>
            </a:r>
          </a:p>
        </p:txBody>
      </p:sp>
      <p:sp>
        <p:nvSpPr>
          <p:cNvPr id="12" name="Text Placeholder 8"/>
          <p:cNvSpPr>
            <a:spLocks noGrp="1"/>
          </p:cNvSpPr>
          <p:nvPr>
            <p:ph type="body" sz="quarter" idx="15" hasCustomPrompt="1"/>
          </p:nvPr>
        </p:nvSpPr>
        <p:spPr>
          <a:xfrm>
            <a:off x="3281572" y="2634385"/>
            <a:ext cx="3664793" cy="2081213"/>
          </a:xfrm>
        </p:spPr>
        <p:txBody>
          <a:bodyPr anchor="t">
            <a:noAutofit/>
          </a:bodyPr>
          <a:lstStyle>
            <a:lvl1pPr>
              <a:spcBef>
                <a:spcPts val="781"/>
              </a:spcBef>
              <a:defRPr sz="1400">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Body text here</a:t>
            </a:r>
          </a:p>
        </p:txBody>
      </p:sp>
      <p:sp>
        <p:nvSpPr>
          <p:cNvPr id="14" name="Picture Placeholder 2"/>
          <p:cNvSpPr>
            <a:spLocks noGrp="1"/>
          </p:cNvSpPr>
          <p:nvPr>
            <p:ph type="pic" sz="quarter" idx="17"/>
          </p:nvPr>
        </p:nvSpPr>
        <p:spPr>
          <a:xfrm>
            <a:off x="489259" y="2182918"/>
            <a:ext cx="2531181" cy="2532681"/>
          </a:xfrm>
          <a:noFill/>
        </p:spPr>
        <p:txBody>
          <a:bodyPr anchor="ctr">
            <a:normAutofit/>
          </a:bodyPr>
          <a:lstStyle>
            <a:lvl1pPr algn="ctr">
              <a:defRPr sz="1600">
                <a:solidFill>
                  <a:srgbClr val="FFEB01"/>
                </a:solidFill>
                <a:latin typeface="Helvetica"/>
                <a:cs typeface="Helvetica"/>
              </a:defRPr>
            </a:lvl1pPr>
          </a:lstStyle>
          <a:p>
            <a:r>
              <a:rPr lang="en-US" smtClean="0"/>
              <a:t>Click icon to add picture</a:t>
            </a:r>
            <a:endParaRPr lang="en-US" dirty="0"/>
          </a:p>
        </p:txBody>
      </p:sp>
      <p:sp>
        <p:nvSpPr>
          <p:cNvPr id="10" name="Text Placeholder 8"/>
          <p:cNvSpPr>
            <a:spLocks noGrp="1"/>
          </p:cNvSpPr>
          <p:nvPr>
            <p:ph type="body" sz="quarter" idx="13" hasCustomPrompt="1"/>
          </p:nvPr>
        </p:nvSpPr>
        <p:spPr>
          <a:xfrm>
            <a:off x="3277231" y="2238428"/>
            <a:ext cx="3669133" cy="216416"/>
          </a:xfrm>
        </p:spPr>
        <p:txBody>
          <a:bodyPr anchor="ctr">
            <a:spAutoFit/>
          </a:bodyPr>
          <a:lstStyle>
            <a:lvl1pPr>
              <a:defRPr sz="1400" b="1">
                <a:latin typeface="Helvetica"/>
                <a:cs typeface="Helvetica"/>
              </a:defRPr>
            </a:lvl1pPr>
            <a:lvl2pPr>
              <a:defRPr sz="1400">
                <a:latin typeface="Helvetica"/>
                <a:cs typeface="Helvetica"/>
              </a:defRPr>
            </a:lvl2pPr>
            <a:lvl3pPr>
              <a:defRPr sz="1200">
                <a:latin typeface="Helvetica"/>
                <a:cs typeface="Helvetica"/>
              </a:defRPr>
            </a:lvl3pPr>
            <a:lvl4pPr>
              <a:defRPr sz="1100">
                <a:latin typeface="Helvetica"/>
                <a:cs typeface="Helvetica"/>
              </a:defRPr>
            </a:lvl4pPr>
            <a:lvl5pPr>
              <a:defRPr sz="1100">
                <a:latin typeface="Helvetica"/>
                <a:cs typeface="Helvetica"/>
              </a:defRPr>
            </a:lvl5pPr>
          </a:lstStyle>
          <a:p>
            <a:pPr lvl="0"/>
            <a:r>
              <a:rPr lang="en-GB" dirty="0" smtClean="0"/>
              <a:t>18pt Heading goes here</a:t>
            </a:r>
          </a:p>
        </p:txBody>
      </p:sp>
      <p:sp>
        <p:nvSpPr>
          <p:cNvPr id="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fld id="{80F3F43C-809F-4D44-AA8F-32A58293815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6932326"/>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1_End slide + credits">
    <p:bg>
      <p:bgPr>
        <a:solidFill>
          <a:schemeClr val="tx1"/>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hasCustomPrompt="1"/>
          </p:nvPr>
        </p:nvSpPr>
        <p:spPr>
          <a:xfrm>
            <a:off x="0" y="0"/>
            <a:ext cx="9144000" cy="5143500"/>
          </a:xfrm>
          <a:noFill/>
        </p:spPr>
        <p:txBody>
          <a:bodyPr tIns="1124928" anchor="t">
            <a:normAutofit/>
          </a:bodyPr>
          <a:lstStyle>
            <a:lvl1pPr algn="ctr">
              <a:defRPr sz="2200" baseline="0">
                <a:solidFill>
                  <a:srgbClr val="FFEB01"/>
                </a:solidFill>
                <a:latin typeface="Helvetica"/>
                <a:cs typeface="Helvetica"/>
              </a:defRPr>
            </a:lvl1pPr>
          </a:lstStyle>
          <a:p>
            <a:r>
              <a:rPr lang="en-US" dirty="0" smtClean="0"/>
              <a:t>Click icon to place image here. Then send to back to see titles</a:t>
            </a:r>
            <a:endParaRPr lang="en-US" dirty="0"/>
          </a:p>
        </p:txBody>
      </p:sp>
      <p:sp>
        <p:nvSpPr>
          <p:cNvPr id="2" name="Title 1"/>
          <p:cNvSpPr>
            <a:spLocks noGrp="1"/>
          </p:cNvSpPr>
          <p:nvPr>
            <p:ph type="title"/>
          </p:nvPr>
        </p:nvSpPr>
        <p:spPr>
          <a:xfrm>
            <a:off x="489260" y="1833206"/>
            <a:ext cx="8165482" cy="1477088"/>
          </a:xfrm>
        </p:spPr>
        <p:txBody>
          <a:bodyPr anchor="ctr"/>
          <a:lstStyle>
            <a:lvl1pPr algn="ctr">
              <a:defRPr/>
            </a:lvl1pPr>
          </a:lstStyle>
          <a:p>
            <a:r>
              <a:rPr lang="en-US" smtClean="0"/>
              <a:t>Click to edit Master title style</a:t>
            </a:r>
            <a:endParaRPr lang="en-US" dirty="0"/>
          </a:p>
        </p:txBody>
      </p:sp>
      <p:sp>
        <p:nvSpPr>
          <p:cNvPr id="4" name="Text Placeholder 20"/>
          <p:cNvSpPr>
            <a:spLocks noGrp="1"/>
          </p:cNvSpPr>
          <p:nvPr>
            <p:ph type="body" sz="quarter" idx="11" hasCustomPrompt="1"/>
          </p:nvPr>
        </p:nvSpPr>
        <p:spPr>
          <a:xfrm>
            <a:off x="484919" y="4057002"/>
            <a:ext cx="8165481" cy="658596"/>
          </a:xfrm>
        </p:spPr>
        <p:txBody>
          <a:bodyPr>
            <a:normAutofit/>
          </a:bodyPr>
          <a:lstStyle>
            <a:lvl1pPr algn="ctr">
              <a:defRPr sz="1900" baseline="0"/>
            </a:lvl1pPr>
          </a:lstStyle>
          <a:p>
            <a:pPr lvl="0"/>
            <a:r>
              <a:rPr lang="en-GB" dirty="0" smtClean="0"/>
              <a:t>Email address here</a:t>
            </a:r>
            <a:endParaRPr lang="en-US" dirty="0"/>
          </a:p>
        </p:txBody>
      </p:sp>
    </p:spTree>
    <p:extLst>
      <p:ext uri="{BB962C8B-B14F-4D97-AF65-F5344CB8AC3E}">
        <p14:creationId xmlns:p14="http://schemas.microsoft.com/office/powerpoint/2010/main" val="3890031240"/>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2_End slide+credits+links">
    <p:bg>
      <p:bgPr>
        <a:solidFill>
          <a:schemeClr val="tx1"/>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7" hasCustomPrompt="1"/>
          </p:nvPr>
        </p:nvSpPr>
        <p:spPr>
          <a:xfrm>
            <a:off x="0" y="0"/>
            <a:ext cx="9144000" cy="5143500"/>
          </a:xfrm>
          <a:solidFill>
            <a:srgbClr val="003170"/>
          </a:solidFill>
        </p:spPr>
        <p:txBody>
          <a:bodyPr tIns="1265544" anchor="t">
            <a:normAutofit/>
          </a:bodyPr>
          <a:lstStyle>
            <a:lvl1pPr algn="ctr">
              <a:defRPr sz="2200" baseline="0">
                <a:solidFill>
                  <a:srgbClr val="FFEB01"/>
                </a:solidFill>
                <a:latin typeface="Helvetica"/>
                <a:cs typeface="Helvetica"/>
              </a:defRPr>
            </a:lvl1pPr>
          </a:lstStyle>
          <a:p>
            <a:r>
              <a:rPr lang="en-US" dirty="0" smtClean="0"/>
              <a:t>Click icon to place image here. Then send to back to see titles</a:t>
            </a:r>
            <a:endParaRPr lang="en-US" dirty="0"/>
          </a:p>
        </p:txBody>
      </p:sp>
      <p:sp>
        <p:nvSpPr>
          <p:cNvPr id="2" name="Title 1"/>
          <p:cNvSpPr>
            <a:spLocks noGrp="1"/>
          </p:cNvSpPr>
          <p:nvPr>
            <p:ph type="title"/>
          </p:nvPr>
        </p:nvSpPr>
        <p:spPr>
          <a:xfrm>
            <a:off x="489260" y="1833206"/>
            <a:ext cx="8165482" cy="1477088"/>
          </a:xfrm>
        </p:spPr>
        <p:txBody>
          <a:bodyPr anchor="ctr"/>
          <a:lstStyle>
            <a:lvl1pPr algn="ctr">
              <a:defRPr/>
            </a:lvl1pPr>
          </a:lstStyle>
          <a:p>
            <a:r>
              <a:rPr lang="en-US" smtClean="0"/>
              <a:t>Click to edit Master title style</a:t>
            </a:r>
            <a:endParaRPr lang="en-US" dirty="0"/>
          </a:p>
        </p:txBody>
      </p:sp>
      <p:sp>
        <p:nvSpPr>
          <p:cNvPr id="4" name="Text Placeholder 20"/>
          <p:cNvSpPr>
            <a:spLocks noGrp="1"/>
          </p:cNvSpPr>
          <p:nvPr>
            <p:ph type="body" sz="quarter" idx="11" hasCustomPrompt="1"/>
          </p:nvPr>
        </p:nvSpPr>
        <p:spPr>
          <a:xfrm>
            <a:off x="484919" y="3651426"/>
            <a:ext cx="8165481" cy="1064172"/>
          </a:xfrm>
        </p:spPr>
        <p:txBody>
          <a:bodyPr anchor="b">
            <a:normAutofit/>
          </a:bodyPr>
          <a:lstStyle>
            <a:lvl1pPr algn="ctr">
              <a:defRPr sz="1900" baseline="0"/>
            </a:lvl1pPr>
          </a:lstStyle>
          <a:p>
            <a:pPr lvl="0"/>
            <a:r>
              <a:rPr lang="en-GB" dirty="0" smtClean="0"/>
              <a:t>@</a:t>
            </a:r>
            <a:r>
              <a:rPr lang="en-GB" dirty="0" err="1" smtClean="0"/>
              <a:t>twittername</a:t>
            </a:r>
            <a:endParaRPr lang="en-GB" dirty="0" smtClean="0"/>
          </a:p>
          <a:p>
            <a:pPr lvl="0"/>
            <a:r>
              <a:rPr lang="en-GB" dirty="0" err="1" smtClean="0"/>
              <a:t>linkedin.com</a:t>
            </a:r>
            <a:r>
              <a:rPr lang="en-GB" dirty="0" smtClean="0"/>
              <a:t>/</a:t>
            </a:r>
            <a:r>
              <a:rPr lang="en-GB" dirty="0" err="1" smtClean="0"/>
              <a:t>yourname</a:t>
            </a:r>
            <a:endParaRPr lang="en-GB" dirty="0" smtClean="0"/>
          </a:p>
          <a:p>
            <a:pPr lvl="0"/>
            <a:r>
              <a:rPr lang="en-GB" dirty="0" err="1" smtClean="0"/>
              <a:t>email@wellcome.ac.uk</a:t>
            </a:r>
            <a:endParaRPr lang="en-US" dirty="0"/>
          </a:p>
        </p:txBody>
      </p:sp>
      <p:pic>
        <p:nvPicPr>
          <p:cNvPr id="5" name="Picture 4"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3960582" y="0"/>
            <a:ext cx="1222838" cy="1222930"/>
          </a:xfrm>
          <a:prstGeom prst="rect">
            <a:avLst/>
          </a:prstGeom>
        </p:spPr>
      </p:pic>
      <p:pic>
        <p:nvPicPr>
          <p:cNvPr id="6" name="Picture 5" descr="Wellcome Logo+strap.png"/>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3960582" y="0"/>
            <a:ext cx="1222838" cy="1222930"/>
          </a:xfrm>
          <a:prstGeom prst="rect">
            <a:avLst/>
          </a:prstGeom>
        </p:spPr>
      </p:pic>
      <p:pic>
        <p:nvPicPr>
          <p:cNvPr id="7" name="Picture 6" descr="Wellcome Logo+strap.png"/>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3960582" y="0"/>
            <a:ext cx="1222838" cy="1222930"/>
          </a:xfrm>
          <a:prstGeom prst="rect">
            <a:avLst/>
          </a:prstGeom>
        </p:spPr>
      </p:pic>
    </p:spTree>
    <p:extLst>
      <p:ext uri="{BB962C8B-B14F-4D97-AF65-F5344CB8AC3E}">
        <p14:creationId xmlns:p14="http://schemas.microsoft.com/office/powerpoint/2010/main" val="837701286"/>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5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400"/>
            </a:lvl2pPr>
            <a:lvl3pPr>
              <a:defRPr sz="14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Footer Placeholder 3"/>
          <p:cNvSpPr>
            <a:spLocks noGrp="1"/>
          </p:cNvSpPr>
          <p:nvPr>
            <p:ph type="ftr" sz="quarter" idx="10"/>
          </p:nvPr>
        </p:nvSpPr>
        <p:spPr>
          <a:xfrm>
            <a:off x="684213" y="141685"/>
            <a:ext cx="5487987" cy="264319"/>
          </a:xfrm>
          <a:prstGeom prst="rect">
            <a:avLst/>
          </a:prstGeom>
        </p:spPr>
        <p:txBody>
          <a:bodyPr lIns="71433" tIns="35716" rIns="71433" bIns="35716"/>
          <a:lstStyle>
            <a:lvl1pPr>
              <a:defRPr/>
            </a:lvl1pPr>
          </a:lstStyle>
          <a:p>
            <a:pPr defTabSz="357165"/>
            <a:r>
              <a:rPr lang="en-GB" altLang="en-US" sz="1400" dirty="0" smtClean="0">
                <a:solidFill>
                  <a:srgbClr val="003170"/>
                </a:solidFill>
              </a:rPr>
              <a:t>Commercial access to health data</a:t>
            </a:r>
            <a:endParaRPr lang="en-GB" altLang="en-US" sz="1400" dirty="0">
              <a:solidFill>
                <a:srgbClr val="003170"/>
              </a:solidFill>
            </a:endParaRPr>
          </a:p>
        </p:txBody>
      </p:sp>
    </p:spTree>
    <p:extLst>
      <p:ext uri="{BB962C8B-B14F-4D97-AF65-F5344CB8AC3E}">
        <p14:creationId xmlns:p14="http://schemas.microsoft.com/office/powerpoint/2010/main" val="2064524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image" Target="../media/image8.emf"/><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theme" Target="../theme/theme3.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34" Type="http://schemas.openxmlformats.org/officeDocument/2006/relationships/slideLayout" Target="../slideLayouts/slideLayout111.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38" Type="http://schemas.openxmlformats.org/officeDocument/2006/relationships/image" Target="../media/image1.emf"/><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slideLayout" Target="../slideLayouts/slideLayout106.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37" Type="http://schemas.openxmlformats.org/officeDocument/2006/relationships/theme" Target="../theme/theme4.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slideLayout" Target="../slideLayouts/slideLayout113.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slideLayout" Target="../slideLayouts/slideLayout108.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81"/>
            <a:ext cx="8229600" cy="857250"/>
          </a:xfrm>
          <a:prstGeom prst="rect">
            <a:avLst/>
          </a:prstGeom>
        </p:spPr>
        <p:txBody>
          <a:bodyPr vert="horz" lIns="91405" tIns="45702" rIns="91405" bIns="45702"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05" tIns="45702" rIns="91405" bIns="457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05" tIns="45702" rIns="91405" bIns="45702" rtlCol="0" anchor="ctr"/>
          <a:lstStyle>
            <a:lvl1pPr algn="l">
              <a:defRPr sz="1200">
                <a:solidFill>
                  <a:schemeClr val="tx1">
                    <a:tint val="75000"/>
                  </a:schemeClr>
                </a:solidFill>
              </a:defRPr>
            </a:lvl1pPr>
          </a:lstStyle>
          <a:p>
            <a:fld id="{97C8A306-0E62-45E1-8D90-317C6FD1B85F}" type="datetimeFigureOut">
              <a:rPr lang="en-GB" smtClean="0"/>
              <a:t>28/11/2017</a:t>
            </a:fld>
            <a:endParaRPr lang="en-GB"/>
          </a:p>
        </p:txBody>
      </p:sp>
      <p:sp>
        <p:nvSpPr>
          <p:cNvPr id="5" name="Footer Placeholder 4"/>
          <p:cNvSpPr>
            <a:spLocks noGrp="1"/>
          </p:cNvSpPr>
          <p:nvPr>
            <p:ph type="ftr" sz="quarter" idx="3"/>
          </p:nvPr>
        </p:nvSpPr>
        <p:spPr>
          <a:xfrm>
            <a:off x="3124202" y="4767263"/>
            <a:ext cx="2895600" cy="273844"/>
          </a:xfrm>
          <a:prstGeom prst="rect">
            <a:avLst/>
          </a:prstGeom>
        </p:spPr>
        <p:txBody>
          <a:bodyPr vert="horz" lIns="91405" tIns="45702" rIns="91405" bIns="45702"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05" tIns="45702" rIns="91405" bIns="45702" rtlCol="0" anchor="ctr"/>
          <a:lstStyle>
            <a:lvl1pPr algn="r">
              <a:defRPr sz="1200">
                <a:solidFill>
                  <a:schemeClr val="tx1">
                    <a:tint val="75000"/>
                  </a:schemeClr>
                </a:solidFill>
              </a:defRPr>
            </a:lvl1pPr>
          </a:lstStyle>
          <a:p>
            <a:fld id="{938F6DA3-CA10-41AF-8030-DB39BE9F14F8}" type="slidenum">
              <a:rPr lang="en-GB" smtClean="0"/>
              <a:t>‹#›</a:t>
            </a:fld>
            <a:endParaRPr lang="en-GB"/>
          </a:p>
        </p:txBody>
      </p:sp>
    </p:spTree>
    <p:extLst>
      <p:ext uri="{BB962C8B-B14F-4D97-AF65-F5344CB8AC3E}">
        <p14:creationId xmlns:p14="http://schemas.microsoft.com/office/powerpoint/2010/main" val="3195533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049" rtl="0" eaLnBrk="1" latinLnBrk="0" hangingPunct="1">
        <a:spcBef>
          <a:spcPct val="0"/>
        </a:spcBef>
        <a:buNone/>
        <a:defRPr sz="4400" kern="1200">
          <a:solidFill>
            <a:schemeClr val="tx1"/>
          </a:solidFill>
          <a:latin typeface="+mj-lt"/>
          <a:ea typeface="+mj-ea"/>
          <a:cs typeface="+mj-cs"/>
        </a:defRPr>
      </a:lvl1pPr>
    </p:titleStyle>
    <p:bodyStyle>
      <a:lvl1pPr marL="342768" indent="-342768" algn="l" defTabSz="91404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664" indent="-285642" algn="l" defTabSz="91404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562" indent="-228513" algn="l" defTabSz="91404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86"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608"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634"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660"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684"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708" indent="-228513" algn="l" defTabSz="91404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49" rtl="0" eaLnBrk="1" latinLnBrk="0" hangingPunct="1">
        <a:defRPr sz="1800" kern="1200">
          <a:solidFill>
            <a:schemeClr val="tx1"/>
          </a:solidFill>
          <a:latin typeface="+mn-lt"/>
          <a:ea typeface="+mn-ea"/>
          <a:cs typeface="+mn-cs"/>
        </a:defRPr>
      </a:lvl1pPr>
      <a:lvl2pPr marL="457025" algn="l" defTabSz="914049" rtl="0" eaLnBrk="1" latinLnBrk="0" hangingPunct="1">
        <a:defRPr sz="1800" kern="1200">
          <a:solidFill>
            <a:schemeClr val="tx1"/>
          </a:solidFill>
          <a:latin typeface="+mn-lt"/>
          <a:ea typeface="+mn-ea"/>
          <a:cs typeface="+mn-cs"/>
        </a:defRPr>
      </a:lvl2pPr>
      <a:lvl3pPr marL="914049" algn="l" defTabSz="914049" rtl="0" eaLnBrk="1" latinLnBrk="0" hangingPunct="1">
        <a:defRPr sz="1800" kern="1200">
          <a:solidFill>
            <a:schemeClr val="tx1"/>
          </a:solidFill>
          <a:latin typeface="+mn-lt"/>
          <a:ea typeface="+mn-ea"/>
          <a:cs typeface="+mn-cs"/>
        </a:defRPr>
      </a:lvl3pPr>
      <a:lvl4pPr marL="1371072" algn="l" defTabSz="914049" rtl="0" eaLnBrk="1" latinLnBrk="0" hangingPunct="1">
        <a:defRPr sz="1800" kern="1200">
          <a:solidFill>
            <a:schemeClr val="tx1"/>
          </a:solidFill>
          <a:latin typeface="+mn-lt"/>
          <a:ea typeface="+mn-ea"/>
          <a:cs typeface="+mn-cs"/>
        </a:defRPr>
      </a:lvl4pPr>
      <a:lvl5pPr marL="1828098" algn="l" defTabSz="914049" rtl="0" eaLnBrk="1" latinLnBrk="0" hangingPunct="1">
        <a:defRPr sz="1800" kern="1200">
          <a:solidFill>
            <a:schemeClr val="tx1"/>
          </a:solidFill>
          <a:latin typeface="+mn-lt"/>
          <a:ea typeface="+mn-ea"/>
          <a:cs typeface="+mn-cs"/>
        </a:defRPr>
      </a:lvl5pPr>
      <a:lvl6pPr marL="2285122" algn="l" defTabSz="914049" rtl="0" eaLnBrk="1" latinLnBrk="0" hangingPunct="1">
        <a:defRPr sz="1800" kern="1200">
          <a:solidFill>
            <a:schemeClr val="tx1"/>
          </a:solidFill>
          <a:latin typeface="+mn-lt"/>
          <a:ea typeface="+mn-ea"/>
          <a:cs typeface="+mn-cs"/>
        </a:defRPr>
      </a:lvl6pPr>
      <a:lvl7pPr marL="2742149" algn="l" defTabSz="914049" rtl="0" eaLnBrk="1" latinLnBrk="0" hangingPunct="1">
        <a:defRPr sz="1800" kern="1200">
          <a:solidFill>
            <a:schemeClr val="tx1"/>
          </a:solidFill>
          <a:latin typeface="+mn-lt"/>
          <a:ea typeface="+mn-ea"/>
          <a:cs typeface="+mn-cs"/>
        </a:defRPr>
      </a:lvl7pPr>
      <a:lvl8pPr marL="3199171" algn="l" defTabSz="914049" rtl="0" eaLnBrk="1" latinLnBrk="0" hangingPunct="1">
        <a:defRPr sz="1800" kern="1200">
          <a:solidFill>
            <a:schemeClr val="tx1"/>
          </a:solidFill>
          <a:latin typeface="+mn-lt"/>
          <a:ea typeface="+mn-ea"/>
          <a:cs typeface="+mn-cs"/>
        </a:defRPr>
      </a:lvl8pPr>
      <a:lvl9pPr marL="3656196" algn="l" defTabSz="91404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laceholder 9"/>
          <p:cNvSpPr>
            <a:spLocks noGrp="1"/>
          </p:cNvSpPr>
          <p:nvPr>
            <p:ph type="title"/>
          </p:nvPr>
        </p:nvSpPr>
        <p:spPr>
          <a:xfrm>
            <a:off x="489261" y="1360706"/>
            <a:ext cx="8165482" cy="857044"/>
          </a:xfrm>
          <a:prstGeom prst="rect">
            <a:avLst/>
          </a:prstGeom>
        </p:spPr>
        <p:txBody>
          <a:bodyPr vert="horz" lIns="0" tIns="0" rIns="0" bIns="0" rtlCol="0" anchor="b">
            <a:noAutofit/>
          </a:bodyPr>
          <a:lstStyle/>
          <a:p>
            <a:r>
              <a:rPr lang="en-GB" dirty="0" smtClean="0"/>
              <a:t>Short, active title</a:t>
            </a:r>
            <a:endParaRPr lang="en-US" dirty="0"/>
          </a:p>
        </p:txBody>
      </p:sp>
      <p:sp>
        <p:nvSpPr>
          <p:cNvPr id="13" name="Text Placeholder 12"/>
          <p:cNvSpPr>
            <a:spLocks noGrp="1"/>
          </p:cNvSpPr>
          <p:nvPr>
            <p:ph type="body" idx="1"/>
          </p:nvPr>
        </p:nvSpPr>
        <p:spPr>
          <a:xfrm>
            <a:off x="489260" y="2217756"/>
            <a:ext cx="8165481" cy="533223"/>
          </a:xfrm>
          <a:prstGeom prst="rect">
            <a:avLst/>
          </a:prstGeom>
        </p:spPr>
        <p:txBody>
          <a:bodyPr vert="horz" lIns="0" tIns="0" rIns="0" bIns="0" rtlCol="0" anchor="b">
            <a:normAutofit/>
          </a:bodyPr>
          <a:lstStyle/>
          <a:p>
            <a:pPr lvl="0"/>
            <a:r>
              <a:rPr lang="en-GB" dirty="0" smtClean="0"/>
              <a:t>Slightly more detailed subtitle</a:t>
            </a:r>
            <a:endParaRPr lang="en-US" dirty="0"/>
          </a:p>
        </p:txBody>
      </p:sp>
      <p:pic>
        <p:nvPicPr>
          <p:cNvPr id="6" name="Picture 5"/>
          <p:cNvPicPr>
            <a:picLocks noChangeAspect="1"/>
          </p:cNvPicPr>
          <p:nvPr/>
        </p:nvPicPr>
        <p:blipFill>
          <a:blip r:embed="rId33" cstate="email">
            <a:duotone>
              <a:prstClr val="black"/>
              <a:srgbClr val="009BB2">
                <a:tint val="45000"/>
                <a:satMod val="400000"/>
              </a:srgbClr>
            </a:duotone>
            <a:lum bright="-20000" contrast="-20000"/>
            <a:extLst>
              <a:ext uri="{28A0092B-C50C-407E-A947-70E740481C1C}">
                <a14:useLocalDpi xmlns:a14="http://schemas.microsoft.com/office/drawing/2010/main"/>
              </a:ext>
            </a:extLst>
          </a:blip>
          <a:stretch>
            <a:fillRect/>
          </a:stretch>
        </p:blipFill>
        <p:spPr>
          <a:xfrm>
            <a:off x="8766980" y="4770172"/>
            <a:ext cx="386943" cy="386972"/>
          </a:xfrm>
          <a:prstGeom prst="rect">
            <a:avLst/>
          </a:prstGeom>
        </p:spPr>
      </p:pic>
      <p:sp>
        <p:nvSpPr>
          <p:cNvPr id="7" name="Slide Number Placeholder 10"/>
          <p:cNvSpPr>
            <a:spLocks noGrp="1"/>
          </p:cNvSpPr>
          <p:nvPr>
            <p:ph type="sldNum" sz="quarter" idx="4"/>
          </p:nvPr>
        </p:nvSpPr>
        <p:spPr>
          <a:xfrm>
            <a:off x="8380036" y="4816062"/>
            <a:ext cx="386943" cy="272865"/>
          </a:xfrm>
          <a:prstGeom prst="rect">
            <a:avLst/>
          </a:prstGeom>
        </p:spPr>
        <p:txBody>
          <a:bodyPr vert="horz" lIns="71406" tIns="35702" rIns="71406" bIns="35702" rtlCol="0" anchor="ctr"/>
          <a:lstStyle>
            <a:lvl1pPr algn="ctr">
              <a:defRPr sz="1100">
                <a:solidFill>
                  <a:srgbClr val="60BFCE"/>
                </a:solidFill>
                <a:latin typeface="Arial"/>
                <a:cs typeface="Arial"/>
              </a:defRPr>
            </a:lvl1pPr>
          </a:lstStyle>
          <a:p>
            <a:pPr defTabSz="357027"/>
            <a:fld id="{80F3F43C-809F-4D44-AA8F-32A582938151}" type="slidenum">
              <a:rPr lang="en-US" smtClean="0"/>
              <a:pPr defTabSz="357027"/>
              <a:t>‹#›</a:t>
            </a:fld>
            <a:endParaRPr lang="en-US" dirty="0"/>
          </a:p>
        </p:txBody>
      </p:sp>
    </p:spTree>
    <p:extLst>
      <p:ext uri="{BB962C8B-B14F-4D97-AF65-F5344CB8AC3E}">
        <p14:creationId xmlns:p14="http://schemas.microsoft.com/office/powerpoint/2010/main" val="291057694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Lst>
  <p:timing>
    <p:tnLst>
      <p:par>
        <p:cTn id="1" dur="indefinite" restart="never" nodeType="tmRoot"/>
      </p:par>
    </p:tnLst>
  </p:timing>
  <p:hf hdr="0" ftr="0" dt="0"/>
  <p:txStyles>
    <p:titleStyle>
      <a:lvl1pPr algn="l" defTabSz="357027" rtl="0" eaLnBrk="1" latinLnBrk="0" hangingPunct="1">
        <a:spcBef>
          <a:spcPct val="0"/>
        </a:spcBef>
        <a:buNone/>
        <a:defRPr lang="en-GB" sz="4800" kern="1200" baseline="0" dirty="0" smtClean="0">
          <a:solidFill>
            <a:schemeClr val="accent1"/>
          </a:solidFill>
          <a:latin typeface="+mj-lt"/>
          <a:ea typeface="+mj-ea"/>
          <a:cs typeface="Wellcome Bold"/>
        </a:defRPr>
      </a:lvl1pPr>
    </p:titleStyle>
    <p:bodyStyle>
      <a:lvl1pPr marL="0" indent="0" algn="l" defTabSz="357027" rtl="0" eaLnBrk="1" latinLnBrk="0" hangingPunct="1">
        <a:spcBef>
          <a:spcPct val="20000"/>
        </a:spcBef>
        <a:buFont typeface="Arial"/>
        <a:buNone/>
        <a:defRPr sz="2500" kern="1200" baseline="0">
          <a:solidFill>
            <a:schemeClr val="tx1"/>
          </a:solidFill>
          <a:latin typeface="Arial"/>
          <a:ea typeface="+mn-ea"/>
          <a:cs typeface="Arial"/>
        </a:defRPr>
      </a:lvl1pPr>
      <a:lvl2pPr marL="580171" indent="-223144" algn="l" defTabSz="357027" rtl="0" eaLnBrk="1" latinLnBrk="0" hangingPunct="1">
        <a:spcBef>
          <a:spcPct val="20000"/>
        </a:spcBef>
        <a:buFont typeface="Arial"/>
        <a:buChar char="–"/>
        <a:defRPr sz="2200" kern="1200">
          <a:solidFill>
            <a:schemeClr val="bg1"/>
          </a:solidFill>
          <a:latin typeface="+mn-lt"/>
          <a:ea typeface="+mn-ea"/>
          <a:cs typeface="+mn-cs"/>
        </a:defRPr>
      </a:lvl2pPr>
      <a:lvl3pPr marL="892569" indent="-178516" algn="l" defTabSz="357027" rtl="0" eaLnBrk="1" latinLnBrk="0" hangingPunct="1">
        <a:spcBef>
          <a:spcPct val="20000"/>
        </a:spcBef>
        <a:buFont typeface="Arial"/>
        <a:buChar char="•"/>
        <a:defRPr sz="1900" kern="1200">
          <a:solidFill>
            <a:schemeClr val="bg1"/>
          </a:solidFill>
          <a:latin typeface="+mn-lt"/>
          <a:ea typeface="+mn-ea"/>
          <a:cs typeface="+mn-cs"/>
        </a:defRPr>
      </a:lvl3pPr>
      <a:lvl4pPr marL="1249596" indent="-178516" algn="l" defTabSz="357027" rtl="0" eaLnBrk="1" latinLnBrk="0" hangingPunct="1">
        <a:spcBef>
          <a:spcPct val="20000"/>
        </a:spcBef>
        <a:buFont typeface="Arial"/>
        <a:buChar char="–"/>
        <a:defRPr sz="1600" kern="1200">
          <a:solidFill>
            <a:schemeClr val="bg1"/>
          </a:solidFill>
          <a:latin typeface="+mn-lt"/>
          <a:ea typeface="+mn-ea"/>
          <a:cs typeface="+mn-cs"/>
        </a:defRPr>
      </a:lvl4pPr>
      <a:lvl5pPr marL="1606623" indent="-178516" algn="l" defTabSz="357027" rtl="0" eaLnBrk="1" latinLnBrk="0" hangingPunct="1">
        <a:spcBef>
          <a:spcPct val="20000"/>
        </a:spcBef>
        <a:buFont typeface="Arial"/>
        <a:buChar char="»"/>
        <a:defRPr sz="1600" kern="1200">
          <a:solidFill>
            <a:schemeClr val="bg1"/>
          </a:solidFill>
          <a:latin typeface="+mn-lt"/>
          <a:ea typeface="+mn-ea"/>
          <a:cs typeface="+mn-cs"/>
        </a:defRPr>
      </a:lvl5pPr>
      <a:lvl6pPr marL="1963656" indent="-178516" algn="l" defTabSz="357027" rtl="0" eaLnBrk="1" latinLnBrk="0" hangingPunct="1">
        <a:spcBef>
          <a:spcPct val="20000"/>
        </a:spcBef>
        <a:buFont typeface="Arial"/>
        <a:buChar char="•"/>
        <a:defRPr sz="1600" kern="1200">
          <a:solidFill>
            <a:schemeClr val="tx1"/>
          </a:solidFill>
          <a:latin typeface="+mn-lt"/>
          <a:ea typeface="+mn-ea"/>
          <a:cs typeface="+mn-cs"/>
        </a:defRPr>
      </a:lvl6pPr>
      <a:lvl7pPr marL="2320679" indent="-178516" algn="l" defTabSz="357027" rtl="0" eaLnBrk="1" latinLnBrk="0" hangingPunct="1">
        <a:spcBef>
          <a:spcPct val="20000"/>
        </a:spcBef>
        <a:buFont typeface="Arial"/>
        <a:buChar char="•"/>
        <a:defRPr sz="1600" kern="1200">
          <a:solidFill>
            <a:schemeClr val="tx1"/>
          </a:solidFill>
          <a:latin typeface="+mn-lt"/>
          <a:ea typeface="+mn-ea"/>
          <a:cs typeface="+mn-cs"/>
        </a:defRPr>
      </a:lvl7pPr>
      <a:lvl8pPr marL="2677708" indent="-178516" algn="l" defTabSz="357027" rtl="0" eaLnBrk="1" latinLnBrk="0" hangingPunct="1">
        <a:spcBef>
          <a:spcPct val="20000"/>
        </a:spcBef>
        <a:buFont typeface="Arial"/>
        <a:buChar char="•"/>
        <a:defRPr sz="1600" kern="1200">
          <a:solidFill>
            <a:schemeClr val="tx1"/>
          </a:solidFill>
          <a:latin typeface="+mn-lt"/>
          <a:ea typeface="+mn-ea"/>
          <a:cs typeface="+mn-cs"/>
        </a:defRPr>
      </a:lvl8pPr>
      <a:lvl9pPr marL="3034733" indent="-178516" algn="l" defTabSz="35702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357027" rtl="0" eaLnBrk="1" latinLnBrk="0" hangingPunct="1">
        <a:defRPr sz="1400" kern="1200">
          <a:solidFill>
            <a:schemeClr val="tx1"/>
          </a:solidFill>
          <a:latin typeface="+mn-lt"/>
          <a:ea typeface="+mn-ea"/>
          <a:cs typeface="+mn-cs"/>
        </a:defRPr>
      </a:lvl1pPr>
      <a:lvl2pPr marL="357027" algn="l" defTabSz="357027" rtl="0" eaLnBrk="1" latinLnBrk="0" hangingPunct="1">
        <a:defRPr sz="1400" kern="1200">
          <a:solidFill>
            <a:schemeClr val="tx1"/>
          </a:solidFill>
          <a:latin typeface="+mn-lt"/>
          <a:ea typeface="+mn-ea"/>
          <a:cs typeface="+mn-cs"/>
        </a:defRPr>
      </a:lvl2pPr>
      <a:lvl3pPr marL="714054" algn="l" defTabSz="357027" rtl="0" eaLnBrk="1" latinLnBrk="0" hangingPunct="1">
        <a:defRPr sz="1400" kern="1200">
          <a:solidFill>
            <a:schemeClr val="tx1"/>
          </a:solidFill>
          <a:latin typeface="+mn-lt"/>
          <a:ea typeface="+mn-ea"/>
          <a:cs typeface="+mn-cs"/>
        </a:defRPr>
      </a:lvl3pPr>
      <a:lvl4pPr marL="1071084" algn="l" defTabSz="357027" rtl="0" eaLnBrk="1" latinLnBrk="0" hangingPunct="1">
        <a:defRPr sz="1400" kern="1200">
          <a:solidFill>
            <a:schemeClr val="tx1"/>
          </a:solidFill>
          <a:latin typeface="+mn-lt"/>
          <a:ea typeface="+mn-ea"/>
          <a:cs typeface="+mn-cs"/>
        </a:defRPr>
      </a:lvl4pPr>
      <a:lvl5pPr marL="1428113" algn="l" defTabSz="357027" rtl="0" eaLnBrk="1" latinLnBrk="0" hangingPunct="1">
        <a:defRPr sz="1400" kern="1200">
          <a:solidFill>
            <a:schemeClr val="tx1"/>
          </a:solidFill>
          <a:latin typeface="+mn-lt"/>
          <a:ea typeface="+mn-ea"/>
          <a:cs typeface="+mn-cs"/>
        </a:defRPr>
      </a:lvl5pPr>
      <a:lvl6pPr marL="1785137" algn="l" defTabSz="357027" rtl="0" eaLnBrk="1" latinLnBrk="0" hangingPunct="1">
        <a:defRPr sz="1400" kern="1200">
          <a:solidFill>
            <a:schemeClr val="tx1"/>
          </a:solidFill>
          <a:latin typeface="+mn-lt"/>
          <a:ea typeface="+mn-ea"/>
          <a:cs typeface="+mn-cs"/>
        </a:defRPr>
      </a:lvl6pPr>
      <a:lvl7pPr marL="2142166" algn="l" defTabSz="357027" rtl="0" eaLnBrk="1" latinLnBrk="0" hangingPunct="1">
        <a:defRPr sz="1400" kern="1200">
          <a:solidFill>
            <a:schemeClr val="tx1"/>
          </a:solidFill>
          <a:latin typeface="+mn-lt"/>
          <a:ea typeface="+mn-ea"/>
          <a:cs typeface="+mn-cs"/>
        </a:defRPr>
      </a:lvl7pPr>
      <a:lvl8pPr marL="2499192" algn="l" defTabSz="357027" rtl="0" eaLnBrk="1" latinLnBrk="0" hangingPunct="1">
        <a:defRPr sz="1400" kern="1200">
          <a:solidFill>
            <a:schemeClr val="tx1"/>
          </a:solidFill>
          <a:latin typeface="+mn-lt"/>
          <a:ea typeface="+mn-ea"/>
          <a:cs typeface="+mn-cs"/>
        </a:defRPr>
      </a:lvl8pPr>
      <a:lvl9pPr marL="2856220" algn="l" defTabSz="357027"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laceholder 9"/>
          <p:cNvSpPr>
            <a:spLocks noGrp="1"/>
          </p:cNvSpPr>
          <p:nvPr>
            <p:ph type="title"/>
          </p:nvPr>
        </p:nvSpPr>
        <p:spPr>
          <a:xfrm>
            <a:off x="713000" y="1832624"/>
            <a:ext cx="7709859" cy="1010737"/>
          </a:xfrm>
          <a:prstGeom prst="rect">
            <a:avLst/>
          </a:prstGeom>
        </p:spPr>
        <p:txBody>
          <a:bodyPr vert="horz" lIns="0" tIns="0" rIns="0" bIns="0" rtlCol="0" anchor="ctr">
            <a:normAutofit/>
          </a:bodyPr>
          <a:lstStyle/>
          <a:p>
            <a:r>
              <a:rPr lang="en-GB" dirty="0" smtClean="0"/>
              <a:t>Short, active title</a:t>
            </a:r>
            <a:endParaRPr lang="en-US" dirty="0"/>
          </a:p>
        </p:txBody>
      </p:sp>
      <p:sp>
        <p:nvSpPr>
          <p:cNvPr id="13" name="Text Placeholder 12"/>
          <p:cNvSpPr>
            <a:spLocks noGrp="1"/>
          </p:cNvSpPr>
          <p:nvPr>
            <p:ph type="body" idx="1"/>
          </p:nvPr>
        </p:nvSpPr>
        <p:spPr>
          <a:xfrm>
            <a:off x="712997" y="3064596"/>
            <a:ext cx="7709860" cy="533223"/>
          </a:xfrm>
          <a:prstGeom prst="rect">
            <a:avLst/>
          </a:prstGeom>
        </p:spPr>
        <p:txBody>
          <a:bodyPr vert="horz" lIns="0" tIns="0" rIns="0" bIns="0" rtlCol="0" anchor="b">
            <a:normAutofit/>
          </a:bodyPr>
          <a:lstStyle/>
          <a:p>
            <a:pPr lvl="0"/>
            <a:r>
              <a:rPr lang="en-GB" dirty="0" smtClean="0"/>
              <a:t>Slightly more detailed subtitle</a:t>
            </a:r>
            <a:endParaRPr lang="en-US" dirty="0"/>
          </a:p>
        </p:txBody>
      </p:sp>
      <p:sp>
        <p:nvSpPr>
          <p:cNvPr id="12" name="Slide Number Placeholder 10"/>
          <p:cNvSpPr txBox="1">
            <a:spLocks/>
          </p:cNvSpPr>
          <p:nvPr/>
        </p:nvSpPr>
        <p:spPr>
          <a:xfrm>
            <a:off x="8219973" y="4864885"/>
            <a:ext cx="423033" cy="237525"/>
          </a:xfrm>
          <a:prstGeom prst="rect">
            <a:avLst/>
          </a:prstGeom>
        </p:spPr>
        <p:txBody>
          <a:bodyPr vert="horz" lIns="0" tIns="35768" rIns="0" bIns="35768" rtlCol="0" anchor="ctr"/>
          <a:lstStyle>
            <a:defPPr>
              <a:defRPr lang="en-US"/>
            </a:defPPr>
            <a:lvl1pPr marL="0" algn="ctr" defTabSz="457200" rtl="0" eaLnBrk="1" latinLnBrk="0" hangingPunct="1">
              <a:defRPr sz="1400" kern="1200">
                <a:solidFill>
                  <a:srgbClr val="60BFCE"/>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0F3F43C-809F-4D44-AA8F-32A582938151}" type="slidenum">
              <a:rPr lang="en-US" sz="900" smtClean="0">
                <a:solidFill>
                  <a:srgbClr val="003170"/>
                </a:solidFill>
              </a:rPr>
              <a:pPr algn="r"/>
              <a:t>‹#›</a:t>
            </a:fld>
            <a:endParaRPr lang="en-US" sz="900" dirty="0">
              <a:solidFill>
                <a:srgbClr val="003170"/>
              </a:solidFill>
            </a:endParaRPr>
          </a:p>
        </p:txBody>
      </p:sp>
      <p:pic>
        <p:nvPicPr>
          <p:cNvPr id="2" name="Picture 1"/>
          <p:cNvPicPr>
            <a:picLocks noChangeAspect="1"/>
          </p:cNvPicPr>
          <p:nvPr/>
        </p:nvPicPr>
        <p:blipFill>
          <a:blip r:embed="rId37"/>
          <a:stretch>
            <a:fillRect/>
          </a:stretch>
        </p:blipFill>
        <p:spPr>
          <a:xfrm>
            <a:off x="8796866" y="4812076"/>
            <a:ext cx="364267" cy="342771"/>
          </a:xfrm>
          <a:prstGeom prst="rect">
            <a:avLst/>
          </a:prstGeom>
        </p:spPr>
      </p:pic>
    </p:spTree>
    <p:extLst>
      <p:ext uri="{BB962C8B-B14F-4D97-AF65-F5344CB8AC3E}">
        <p14:creationId xmlns:p14="http://schemas.microsoft.com/office/powerpoint/2010/main" val="2180481990"/>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Lst>
  <p:timing>
    <p:tnLst>
      <p:par>
        <p:cTn id="1" dur="indefinite" restart="never" nodeType="tmRoot"/>
      </p:par>
    </p:tnLst>
  </p:timing>
  <p:hf hdr="0" ftr="0" dt="0"/>
  <p:txStyles>
    <p:titleStyle>
      <a:lvl1pPr algn="l" defTabSz="357689" rtl="0" eaLnBrk="1" latinLnBrk="0" hangingPunct="1">
        <a:spcBef>
          <a:spcPct val="0"/>
        </a:spcBef>
        <a:buNone/>
        <a:defRPr lang="en-GB" sz="4900" kern="1200" baseline="0" dirty="0" smtClean="0">
          <a:solidFill>
            <a:schemeClr val="accent1"/>
          </a:solidFill>
          <a:latin typeface="+mj-lt"/>
          <a:ea typeface="+mj-ea"/>
          <a:cs typeface="Wellcome Bold"/>
        </a:defRPr>
      </a:lvl1pPr>
    </p:titleStyle>
    <p:bodyStyle>
      <a:lvl1pPr marL="0" indent="0" algn="l" defTabSz="357689" rtl="0" eaLnBrk="1" latinLnBrk="0" hangingPunct="1">
        <a:spcBef>
          <a:spcPct val="20000"/>
        </a:spcBef>
        <a:buFont typeface="Arial"/>
        <a:buNone/>
        <a:defRPr sz="2800" kern="1200" baseline="0">
          <a:solidFill>
            <a:schemeClr val="tx1"/>
          </a:solidFill>
          <a:latin typeface="Arial"/>
          <a:ea typeface="+mn-ea"/>
          <a:cs typeface="Arial"/>
        </a:defRPr>
      </a:lvl1pPr>
      <a:lvl2pPr marL="581242" indent="-223554" algn="l" defTabSz="357689" rtl="0" eaLnBrk="1" latinLnBrk="0" hangingPunct="1">
        <a:spcBef>
          <a:spcPct val="20000"/>
        </a:spcBef>
        <a:buFont typeface="Arial"/>
        <a:buChar char="–"/>
        <a:defRPr sz="2200" kern="1200">
          <a:solidFill>
            <a:schemeClr val="bg1"/>
          </a:solidFill>
          <a:latin typeface="+mn-lt"/>
          <a:ea typeface="+mn-ea"/>
          <a:cs typeface="+mn-cs"/>
        </a:defRPr>
      </a:lvl2pPr>
      <a:lvl3pPr marL="894225" indent="-178848" algn="l" defTabSz="357689" rtl="0" eaLnBrk="1" latinLnBrk="0" hangingPunct="1">
        <a:spcBef>
          <a:spcPct val="20000"/>
        </a:spcBef>
        <a:buFont typeface="Arial"/>
        <a:buChar char="•"/>
        <a:defRPr sz="1900" kern="1200">
          <a:solidFill>
            <a:schemeClr val="bg1"/>
          </a:solidFill>
          <a:latin typeface="+mn-lt"/>
          <a:ea typeface="+mn-ea"/>
          <a:cs typeface="+mn-cs"/>
        </a:defRPr>
      </a:lvl3pPr>
      <a:lvl4pPr marL="1251914" indent="-178848" algn="l" defTabSz="357689" rtl="0" eaLnBrk="1" latinLnBrk="0" hangingPunct="1">
        <a:spcBef>
          <a:spcPct val="20000"/>
        </a:spcBef>
        <a:buFont typeface="Arial"/>
        <a:buChar char="–"/>
        <a:defRPr sz="1600" kern="1200">
          <a:solidFill>
            <a:schemeClr val="bg1"/>
          </a:solidFill>
          <a:latin typeface="+mn-lt"/>
          <a:ea typeface="+mn-ea"/>
          <a:cs typeface="+mn-cs"/>
        </a:defRPr>
      </a:lvl4pPr>
      <a:lvl5pPr marL="1609603" indent="-178848" algn="l" defTabSz="357689" rtl="0" eaLnBrk="1" latinLnBrk="0" hangingPunct="1">
        <a:spcBef>
          <a:spcPct val="20000"/>
        </a:spcBef>
        <a:buFont typeface="Arial"/>
        <a:buChar char="»"/>
        <a:defRPr sz="1600" kern="1200">
          <a:solidFill>
            <a:schemeClr val="bg1"/>
          </a:solidFill>
          <a:latin typeface="+mn-lt"/>
          <a:ea typeface="+mn-ea"/>
          <a:cs typeface="+mn-cs"/>
        </a:defRPr>
      </a:lvl5pPr>
      <a:lvl6pPr marL="1967291" indent="-178848" algn="l" defTabSz="357689" rtl="0" eaLnBrk="1" latinLnBrk="0" hangingPunct="1">
        <a:spcBef>
          <a:spcPct val="20000"/>
        </a:spcBef>
        <a:buFont typeface="Arial"/>
        <a:buChar char="•"/>
        <a:defRPr sz="1600" kern="1200">
          <a:solidFill>
            <a:schemeClr val="tx1"/>
          </a:solidFill>
          <a:latin typeface="+mn-lt"/>
          <a:ea typeface="+mn-ea"/>
          <a:cs typeface="+mn-cs"/>
        </a:defRPr>
      </a:lvl6pPr>
      <a:lvl7pPr marL="2324981" indent="-178848" algn="l" defTabSz="357689" rtl="0" eaLnBrk="1" latinLnBrk="0" hangingPunct="1">
        <a:spcBef>
          <a:spcPct val="20000"/>
        </a:spcBef>
        <a:buFont typeface="Arial"/>
        <a:buChar char="•"/>
        <a:defRPr sz="1600" kern="1200">
          <a:solidFill>
            <a:schemeClr val="tx1"/>
          </a:solidFill>
          <a:latin typeface="+mn-lt"/>
          <a:ea typeface="+mn-ea"/>
          <a:cs typeface="+mn-cs"/>
        </a:defRPr>
      </a:lvl7pPr>
      <a:lvl8pPr marL="2682670" indent="-178848" algn="l" defTabSz="357689" rtl="0" eaLnBrk="1" latinLnBrk="0" hangingPunct="1">
        <a:spcBef>
          <a:spcPct val="20000"/>
        </a:spcBef>
        <a:buFont typeface="Arial"/>
        <a:buChar char="•"/>
        <a:defRPr sz="1600" kern="1200">
          <a:solidFill>
            <a:schemeClr val="tx1"/>
          </a:solidFill>
          <a:latin typeface="+mn-lt"/>
          <a:ea typeface="+mn-ea"/>
          <a:cs typeface="+mn-cs"/>
        </a:defRPr>
      </a:lvl8pPr>
      <a:lvl9pPr marL="3040360" indent="-178848" algn="l" defTabSz="357689"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357689" rtl="0" eaLnBrk="1" latinLnBrk="0" hangingPunct="1">
        <a:defRPr sz="1400" kern="1200">
          <a:solidFill>
            <a:schemeClr val="tx1"/>
          </a:solidFill>
          <a:latin typeface="+mn-lt"/>
          <a:ea typeface="+mn-ea"/>
          <a:cs typeface="+mn-cs"/>
        </a:defRPr>
      </a:lvl1pPr>
      <a:lvl2pPr marL="357689" algn="l" defTabSz="357689" rtl="0" eaLnBrk="1" latinLnBrk="0" hangingPunct="1">
        <a:defRPr sz="1400" kern="1200">
          <a:solidFill>
            <a:schemeClr val="tx1"/>
          </a:solidFill>
          <a:latin typeface="+mn-lt"/>
          <a:ea typeface="+mn-ea"/>
          <a:cs typeface="+mn-cs"/>
        </a:defRPr>
      </a:lvl2pPr>
      <a:lvl3pPr marL="715377" algn="l" defTabSz="357689" rtl="0" eaLnBrk="1" latinLnBrk="0" hangingPunct="1">
        <a:defRPr sz="1400" kern="1200">
          <a:solidFill>
            <a:schemeClr val="tx1"/>
          </a:solidFill>
          <a:latin typeface="+mn-lt"/>
          <a:ea typeface="+mn-ea"/>
          <a:cs typeface="+mn-cs"/>
        </a:defRPr>
      </a:lvl3pPr>
      <a:lvl4pPr marL="1073072" algn="l" defTabSz="357689" rtl="0" eaLnBrk="1" latinLnBrk="0" hangingPunct="1">
        <a:defRPr sz="1400" kern="1200">
          <a:solidFill>
            <a:schemeClr val="tx1"/>
          </a:solidFill>
          <a:latin typeface="+mn-lt"/>
          <a:ea typeface="+mn-ea"/>
          <a:cs typeface="+mn-cs"/>
        </a:defRPr>
      </a:lvl4pPr>
      <a:lvl5pPr marL="1430756" algn="l" defTabSz="357689" rtl="0" eaLnBrk="1" latinLnBrk="0" hangingPunct="1">
        <a:defRPr sz="1400" kern="1200">
          <a:solidFill>
            <a:schemeClr val="tx1"/>
          </a:solidFill>
          <a:latin typeface="+mn-lt"/>
          <a:ea typeface="+mn-ea"/>
          <a:cs typeface="+mn-cs"/>
        </a:defRPr>
      </a:lvl5pPr>
      <a:lvl6pPr marL="1788446" algn="l" defTabSz="357689" rtl="0" eaLnBrk="1" latinLnBrk="0" hangingPunct="1">
        <a:defRPr sz="1400" kern="1200">
          <a:solidFill>
            <a:schemeClr val="tx1"/>
          </a:solidFill>
          <a:latin typeface="+mn-lt"/>
          <a:ea typeface="+mn-ea"/>
          <a:cs typeface="+mn-cs"/>
        </a:defRPr>
      </a:lvl6pPr>
      <a:lvl7pPr marL="2146135" algn="l" defTabSz="357689" rtl="0" eaLnBrk="1" latinLnBrk="0" hangingPunct="1">
        <a:defRPr sz="1400" kern="1200">
          <a:solidFill>
            <a:schemeClr val="tx1"/>
          </a:solidFill>
          <a:latin typeface="+mn-lt"/>
          <a:ea typeface="+mn-ea"/>
          <a:cs typeface="+mn-cs"/>
        </a:defRPr>
      </a:lvl7pPr>
      <a:lvl8pPr marL="2503823" algn="l" defTabSz="357689" rtl="0" eaLnBrk="1" latinLnBrk="0" hangingPunct="1">
        <a:defRPr sz="1400" kern="1200">
          <a:solidFill>
            <a:schemeClr val="tx1"/>
          </a:solidFill>
          <a:latin typeface="+mn-lt"/>
          <a:ea typeface="+mn-ea"/>
          <a:cs typeface="+mn-cs"/>
        </a:defRPr>
      </a:lvl8pPr>
      <a:lvl9pPr marL="2861515" algn="l" defTabSz="357689"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le Placeholder 9"/>
          <p:cNvSpPr>
            <a:spLocks noGrp="1"/>
          </p:cNvSpPr>
          <p:nvPr>
            <p:ph type="title"/>
          </p:nvPr>
        </p:nvSpPr>
        <p:spPr>
          <a:xfrm>
            <a:off x="489260" y="1360706"/>
            <a:ext cx="8165482" cy="857044"/>
          </a:xfrm>
          <a:prstGeom prst="rect">
            <a:avLst/>
          </a:prstGeom>
        </p:spPr>
        <p:txBody>
          <a:bodyPr vert="horz" lIns="0" tIns="0" rIns="0" bIns="0" rtlCol="0" anchor="b">
            <a:noAutofit/>
          </a:bodyPr>
          <a:lstStyle/>
          <a:p>
            <a:r>
              <a:rPr lang="en-GB" dirty="0" smtClean="0"/>
              <a:t>Short, active title</a:t>
            </a:r>
            <a:endParaRPr lang="en-US" dirty="0"/>
          </a:p>
        </p:txBody>
      </p:sp>
      <p:sp>
        <p:nvSpPr>
          <p:cNvPr id="13" name="Text Placeholder 12"/>
          <p:cNvSpPr>
            <a:spLocks noGrp="1"/>
          </p:cNvSpPr>
          <p:nvPr>
            <p:ph type="body" idx="1"/>
          </p:nvPr>
        </p:nvSpPr>
        <p:spPr>
          <a:xfrm>
            <a:off x="489260" y="2217750"/>
            <a:ext cx="8165481" cy="533223"/>
          </a:xfrm>
          <a:prstGeom prst="rect">
            <a:avLst/>
          </a:prstGeom>
        </p:spPr>
        <p:txBody>
          <a:bodyPr vert="horz" lIns="0" tIns="0" rIns="0" bIns="0" rtlCol="0" anchor="b">
            <a:normAutofit/>
          </a:bodyPr>
          <a:lstStyle/>
          <a:p>
            <a:pPr lvl="0"/>
            <a:r>
              <a:rPr lang="en-GB" dirty="0" smtClean="0"/>
              <a:t>Slightly more detailed subtitle</a:t>
            </a:r>
            <a:endParaRPr lang="en-US" dirty="0"/>
          </a:p>
        </p:txBody>
      </p:sp>
      <p:sp>
        <p:nvSpPr>
          <p:cNvPr id="38" name="Slide Number Placeholder 10"/>
          <p:cNvSpPr>
            <a:spLocks noGrp="1"/>
          </p:cNvSpPr>
          <p:nvPr>
            <p:ph type="sldNum" sz="quarter" idx="4"/>
          </p:nvPr>
        </p:nvSpPr>
        <p:spPr>
          <a:xfrm>
            <a:off x="8654741" y="4801179"/>
            <a:ext cx="488570" cy="272865"/>
          </a:xfrm>
          <a:prstGeom prst="rect">
            <a:avLst/>
          </a:prstGeom>
        </p:spPr>
        <p:txBody>
          <a:bodyPr vert="horz" lIns="71433" tIns="35716" rIns="71433" bIns="35716" rtlCol="0" anchor="ctr"/>
          <a:lstStyle>
            <a:lvl1pPr algn="ctr">
              <a:defRPr sz="1100">
                <a:solidFill>
                  <a:schemeClr val="bg1"/>
                </a:solidFill>
                <a:latin typeface="Helvetica"/>
                <a:cs typeface="Helvetica"/>
              </a:defRPr>
            </a:lvl1pPr>
          </a:lstStyle>
          <a:p>
            <a:pPr defTabSz="357165"/>
            <a:fld id="{80F3F43C-809F-4D44-AA8F-32A582938151}" type="slidenum">
              <a:rPr lang="en-US" smtClean="0">
                <a:solidFill>
                  <a:prstClr val="white"/>
                </a:solidFill>
              </a:rPr>
              <a:pPr defTabSz="357165"/>
              <a:t>‹#›</a:t>
            </a:fld>
            <a:endParaRPr lang="en-US" dirty="0">
              <a:solidFill>
                <a:prstClr val="white"/>
              </a:solidFill>
            </a:endParaRPr>
          </a:p>
        </p:txBody>
      </p:sp>
      <p:pic>
        <p:nvPicPr>
          <p:cNvPr id="40" name="Picture 39"/>
          <p:cNvPicPr>
            <a:picLocks noChangeAspect="1"/>
          </p:cNvPicPr>
          <p:nvPr/>
        </p:nvPicPr>
        <p:blipFill>
          <a:blip r:embed="rId38"/>
          <a:stretch>
            <a:fillRect/>
          </a:stretch>
        </p:blipFill>
        <p:spPr>
          <a:xfrm>
            <a:off x="8267799" y="4770172"/>
            <a:ext cx="386943" cy="386972"/>
          </a:xfrm>
          <a:prstGeom prst="rect">
            <a:avLst/>
          </a:prstGeom>
        </p:spPr>
      </p:pic>
      <p:pic>
        <p:nvPicPr>
          <p:cNvPr id="6" name="Picture 5"/>
          <p:cNvPicPr>
            <a:picLocks noChangeAspect="1"/>
          </p:cNvPicPr>
          <p:nvPr/>
        </p:nvPicPr>
        <p:blipFill>
          <a:blip r:embed="rId38"/>
          <a:stretch>
            <a:fillRect/>
          </a:stretch>
        </p:blipFill>
        <p:spPr>
          <a:xfrm>
            <a:off x="8267799" y="4770172"/>
            <a:ext cx="386943" cy="386972"/>
          </a:xfrm>
          <a:prstGeom prst="rect">
            <a:avLst/>
          </a:prstGeom>
        </p:spPr>
      </p:pic>
      <p:pic>
        <p:nvPicPr>
          <p:cNvPr id="7" name="Picture 6"/>
          <p:cNvPicPr>
            <a:picLocks noChangeAspect="1"/>
          </p:cNvPicPr>
          <p:nvPr userDrawn="1"/>
        </p:nvPicPr>
        <p:blipFill>
          <a:blip r:embed="rId38"/>
          <a:stretch>
            <a:fillRect/>
          </a:stretch>
        </p:blipFill>
        <p:spPr>
          <a:xfrm>
            <a:off x="8267799" y="4770172"/>
            <a:ext cx="386943" cy="386972"/>
          </a:xfrm>
          <a:prstGeom prst="rect">
            <a:avLst/>
          </a:prstGeom>
        </p:spPr>
      </p:pic>
    </p:spTree>
    <p:extLst>
      <p:ext uri="{BB962C8B-B14F-4D97-AF65-F5344CB8AC3E}">
        <p14:creationId xmlns:p14="http://schemas.microsoft.com/office/powerpoint/2010/main" val="102092341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8" r:id="rId24"/>
    <p:sldLayoutId id="2147483789" r:id="rId25"/>
    <p:sldLayoutId id="2147483790" r:id="rId26"/>
    <p:sldLayoutId id="2147483791" r:id="rId27"/>
    <p:sldLayoutId id="2147483792" r:id="rId28"/>
    <p:sldLayoutId id="2147483793" r:id="rId29"/>
    <p:sldLayoutId id="2147483794" r:id="rId30"/>
    <p:sldLayoutId id="2147483795" r:id="rId31"/>
    <p:sldLayoutId id="2147483796" r:id="rId32"/>
    <p:sldLayoutId id="2147483797" r:id="rId33"/>
    <p:sldLayoutId id="2147483798" r:id="rId34"/>
    <p:sldLayoutId id="2147483799" r:id="rId35"/>
    <p:sldLayoutId id="2147483800" r:id="rId36"/>
  </p:sldLayoutIdLst>
  <p:timing>
    <p:tnLst>
      <p:par>
        <p:cTn id="1" dur="indefinite" restart="never" nodeType="tmRoot"/>
      </p:par>
    </p:tnLst>
  </p:timing>
  <p:hf hdr="0" ftr="0" dt="0"/>
  <p:txStyles>
    <p:titleStyle>
      <a:lvl1pPr algn="l" defTabSz="357165" rtl="0" eaLnBrk="1" latinLnBrk="0" hangingPunct="1">
        <a:spcBef>
          <a:spcPct val="0"/>
        </a:spcBef>
        <a:buNone/>
        <a:defRPr lang="en-GB" sz="4800" kern="1200" baseline="0" dirty="0" smtClean="0">
          <a:solidFill>
            <a:schemeClr val="bg1"/>
          </a:solidFill>
          <a:latin typeface="+mj-lt"/>
          <a:ea typeface="+mj-ea"/>
          <a:cs typeface="Wellcome Bold"/>
        </a:defRPr>
      </a:lvl1pPr>
    </p:titleStyle>
    <p:bodyStyle>
      <a:lvl1pPr marL="0" indent="0" algn="l" defTabSz="357165" rtl="0" eaLnBrk="1" latinLnBrk="0" hangingPunct="1">
        <a:spcBef>
          <a:spcPct val="20000"/>
        </a:spcBef>
        <a:buFont typeface="Arial"/>
        <a:buNone/>
        <a:defRPr sz="2500" kern="1200" baseline="0">
          <a:solidFill>
            <a:schemeClr val="bg1"/>
          </a:solidFill>
          <a:latin typeface="+mn-lt"/>
          <a:ea typeface="+mn-ea"/>
          <a:cs typeface="+mn-cs"/>
        </a:defRPr>
      </a:lvl1pPr>
      <a:lvl2pPr marL="580393" indent="-223228" algn="l" defTabSz="357165" rtl="0" eaLnBrk="1" latinLnBrk="0" hangingPunct="1">
        <a:spcBef>
          <a:spcPct val="20000"/>
        </a:spcBef>
        <a:buFont typeface="Arial"/>
        <a:buChar char="–"/>
        <a:defRPr sz="2200" kern="1200">
          <a:solidFill>
            <a:schemeClr val="bg1"/>
          </a:solidFill>
          <a:latin typeface="+mn-lt"/>
          <a:ea typeface="+mn-ea"/>
          <a:cs typeface="+mn-cs"/>
        </a:defRPr>
      </a:lvl2pPr>
      <a:lvl3pPr marL="892912" indent="-178582" algn="l" defTabSz="357165" rtl="0" eaLnBrk="1" latinLnBrk="0" hangingPunct="1">
        <a:spcBef>
          <a:spcPct val="20000"/>
        </a:spcBef>
        <a:buFont typeface="Arial"/>
        <a:buChar char="•"/>
        <a:defRPr sz="1900" kern="1200">
          <a:solidFill>
            <a:schemeClr val="bg1"/>
          </a:solidFill>
          <a:latin typeface="+mn-lt"/>
          <a:ea typeface="+mn-ea"/>
          <a:cs typeface="+mn-cs"/>
        </a:defRPr>
      </a:lvl3pPr>
      <a:lvl4pPr marL="1250076" indent="-178582" algn="l" defTabSz="357165" rtl="0" eaLnBrk="1" latinLnBrk="0" hangingPunct="1">
        <a:spcBef>
          <a:spcPct val="20000"/>
        </a:spcBef>
        <a:buFont typeface="Arial"/>
        <a:buChar char="–"/>
        <a:defRPr sz="1600" kern="1200">
          <a:solidFill>
            <a:schemeClr val="bg1"/>
          </a:solidFill>
          <a:latin typeface="+mn-lt"/>
          <a:ea typeface="+mn-ea"/>
          <a:cs typeface="+mn-cs"/>
        </a:defRPr>
      </a:lvl4pPr>
      <a:lvl5pPr marL="1607241" indent="-178582" algn="l" defTabSz="357165" rtl="0" eaLnBrk="1" latinLnBrk="0" hangingPunct="1">
        <a:spcBef>
          <a:spcPct val="20000"/>
        </a:spcBef>
        <a:buFont typeface="Arial"/>
        <a:buChar char="»"/>
        <a:defRPr sz="1600" kern="1200">
          <a:solidFill>
            <a:schemeClr val="bg1"/>
          </a:solidFill>
          <a:latin typeface="+mn-lt"/>
          <a:ea typeface="+mn-ea"/>
          <a:cs typeface="+mn-cs"/>
        </a:defRPr>
      </a:lvl5pPr>
      <a:lvl6pPr marL="1964406" indent="-178582" algn="l" defTabSz="357165" rtl="0" eaLnBrk="1" latinLnBrk="0" hangingPunct="1">
        <a:spcBef>
          <a:spcPct val="20000"/>
        </a:spcBef>
        <a:buFont typeface="Arial"/>
        <a:buChar char="•"/>
        <a:defRPr sz="1600" kern="1200">
          <a:solidFill>
            <a:schemeClr val="tx1"/>
          </a:solidFill>
          <a:latin typeface="+mn-lt"/>
          <a:ea typeface="+mn-ea"/>
          <a:cs typeface="+mn-cs"/>
        </a:defRPr>
      </a:lvl6pPr>
      <a:lvl7pPr marL="2321570" indent="-178582" algn="l" defTabSz="357165" rtl="0" eaLnBrk="1" latinLnBrk="0" hangingPunct="1">
        <a:spcBef>
          <a:spcPct val="20000"/>
        </a:spcBef>
        <a:buFont typeface="Arial"/>
        <a:buChar char="•"/>
        <a:defRPr sz="1600" kern="1200">
          <a:solidFill>
            <a:schemeClr val="tx1"/>
          </a:solidFill>
          <a:latin typeface="+mn-lt"/>
          <a:ea typeface="+mn-ea"/>
          <a:cs typeface="+mn-cs"/>
        </a:defRPr>
      </a:lvl7pPr>
      <a:lvl8pPr marL="2678735" indent="-178582" algn="l" defTabSz="357165" rtl="0" eaLnBrk="1" latinLnBrk="0" hangingPunct="1">
        <a:spcBef>
          <a:spcPct val="20000"/>
        </a:spcBef>
        <a:buFont typeface="Arial"/>
        <a:buChar char="•"/>
        <a:defRPr sz="1600" kern="1200">
          <a:solidFill>
            <a:schemeClr val="tx1"/>
          </a:solidFill>
          <a:latin typeface="+mn-lt"/>
          <a:ea typeface="+mn-ea"/>
          <a:cs typeface="+mn-cs"/>
        </a:defRPr>
      </a:lvl8pPr>
      <a:lvl9pPr marL="3035899" indent="-178582" algn="l" defTabSz="357165"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357165" rtl="0" eaLnBrk="1" latinLnBrk="0" hangingPunct="1">
        <a:defRPr sz="1400" kern="1200">
          <a:solidFill>
            <a:schemeClr val="tx1"/>
          </a:solidFill>
          <a:latin typeface="+mn-lt"/>
          <a:ea typeface="+mn-ea"/>
          <a:cs typeface="+mn-cs"/>
        </a:defRPr>
      </a:lvl1pPr>
      <a:lvl2pPr marL="357165" algn="l" defTabSz="357165" rtl="0" eaLnBrk="1" latinLnBrk="0" hangingPunct="1">
        <a:defRPr sz="1400" kern="1200">
          <a:solidFill>
            <a:schemeClr val="tx1"/>
          </a:solidFill>
          <a:latin typeface="+mn-lt"/>
          <a:ea typeface="+mn-ea"/>
          <a:cs typeface="+mn-cs"/>
        </a:defRPr>
      </a:lvl2pPr>
      <a:lvl3pPr marL="714329" algn="l" defTabSz="357165" rtl="0" eaLnBrk="1" latinLnBrk="0" hangingPunct="1">
        <a:defRPr sz="1400" kern="1200">
          <a:solidFill>
            <a:schemeClr val="tx1"/>
          </a:solidFill>
          <a:latin typeface="+mn-lt"/>
          <a:ea typeface="+mn-ea"/>
          <a:cs typeface="+mn-cs"/>
        </a:defRPr>
      </a:lvl3pPr>
      <a:lvl4pPr marL="1071494" algn="l" defTabSz="357165" rtl="0" eaLnBrk="1" latinLnBrk="0" hangingPunct="1">
        <a:defRPr sz="1400" kern="1200">
          <a:solidFill>
            <a:schemeClr val="tx1"/>
          </a:solidFill>
          <a:latin typeface="+mn-lt"/>
          <a:ea typeface="+mn-ea"/>
          <a:cs typeface="+mn-cs"/>
        </a:defRPr>
      </a:lvl4pPr>
      <a:lvl5pPr marL="1428659" algn="l" defTabSz="357165" rtl="0" eaLnBrk="1" latinLnBrk="0" hangingPunct="1">
        <a:defRPr sz="1400" kern="1200">
          <a:solidFill>
            <a:schemeClr val="tx1"/>
          </a:solidFill>
          <a:latin typeface="+mn-lt"/>
          <a:ea typeface="+mn-ea"/>
          <a:cs typeface="+mn-cs"/>
        </a:defRPr>
      </a:lvl5pPr>
      <a:lvl6pPr marL="1785823" algn="l" defTabSz="357165" rtl="0" eaLnBrk="1" latinLnBrk="0" hangingPunct="1">
        <a:defRPr sz="1400" kern="1200">
          <a:solidFill>
            <a:schemeClr val="tx1"/>
          </a:solidFill>
          <a:latin typeface="+mn-lt"/>
          <a:ea typeface="+mn-ea"/>
          <a:cs typeface="+mn-cs"/>
        </a:defRPr>
      </a:lvl6pPr>
      <a:lvl7pPr marL="2142988" algn="l" defTabSz="357165" rtl="0" eaLnBrk="1" latinLnBrk="0" hangingPunct="1">
        <a:defRPr sz="1400" kern="1200">
          <a:solidFill>
            <a:schemeClr val="tx1"/>
          </a:solidFill>
          <a:latin typeface="+mn-lt"/>
          <a:ea typeface="+mn-ea"/>
          <a:cs typeface="+mn-cs"/>
        </a:defRPr>
      </a:lvl7pPr>
      <a:lvl8pPr marL="2500152" algn="l" defTabSz="357165" rtl="0" eaLnBrk="1" latinLnBrk="0" hangingPunct="1">
        <a:defRPr sz="1400" kern="1200">
          <a:solidFill>
            <a:schemeClr val="tx1"/>
          </a:solidFill>
          <a:latin typeface="+mn-lt"/>
          <a:ea typeface="+mn-ea"/>
          <a:cs typeface="+mn-cs"/>
        </a:defRPr>
      </a:lvl8pPr>
      <a:lvl9pPr marL="2857317" algn="l" defTabSz="357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95536" y="4083918"/>
            <a:ext cx="8165481" cy="724332"/>
          </a:xfrm>
        </p:spPr>
        <p:txBody>
          <a:bodyPr>
            <a:normAutofit/>
          </a:bodyPr>
          <a:lstStyle/>
          <a:p>
            <a:endParaRPr lang="en-GB" dirty="0"/>
          </a:p>
        </p:txBody>
      </p:sp>
      <p:sp>
        <p:nvSpPr>
          <p:cNvPr id="3" name="Title 2"/>
          <p:cNvSpPr>
            <a:spLocks noGrp="1"/>
          </p:cNvSpPr>
          <p:nvPr>
            <p:ph type="title"/>
          </p:nvPr>
        </p:nvSpPr>
        <p:spPr>
          <a:xfrm>
            <a:off x="261931" y="1373255"/>
            <a:ext cx="8392811" cy="1107335"/>
          </a:xfrm>
        </p:spPr>
        <p:txBody>
          <a:bodyPr>
            <a:normAutofit fontScale="90000"/>
          </a:bodyPr>
          <a:lstStyle/>
          <a:p>
            <a:r>
              <a:rPr lang="en-GB" dirty="0" smtClean="0"/>
              <a:t/>
            </a:r>
            <a:br>
              <a:rPr lang="en-GB" dirty="0" smtClean="0"/>
            </a:br>
            <a:r>
              <a:rPr lang="en-GB" dirty="0"/>
              <a:t/>
            </a:r>
            <a:br>
              <a:rPr lang="en-GB" dirty="0"/>
            </a:br>
            <a:r>
              <a:rPr lang="en-GB" sz="4400" dirty="0"/>
              <a:t>CHIMS: What does it mean to be a responsible research funder?</a:t>
            </a:r>
            <a:endParaRPr lang="en-GB" sz="4400" dirty="0"/>
          </a:p>
        </p:txBody>
      </p:sp>
      <p:sp>
        <p:nvSpPr>
          <p:cNvPr id="4" name="Text Placeholder 3"/>
          <p:cNvSpPr>
            <a:spLocks noGrp="1"/>
          </p:cNvSpPr>
          <p:nvPr>
            <p:ph type="body" sz="quarter" idx="12"/>
          </p:nvPr>
        </p:nvSpPr>
        <p:spPr>
          <a:xfrm>
            <a:off x="489881" y="3651870"/>
            <a:ext cx="8165481" cy="864096"/>
          </a:xfrm>
        </p:spPr>
        <p:txBody>
          <a:bodyPr>
            <a:normAutofit/>
          </a:bodyPr>
          <a:lstStyle/>
          <a:p>
            <a:r>
              <a:rPr lang="en-GB" sz="2400" dirty="0"/>
              <a:t>Katherine Littler, 29 November 2017</a:t>
            </a:r>
          </a:p>
          <a:p>
            <a:r>
              <a:rPr lang="en-GB" sz="2400" dirty="0"/>
              <a:t>GFBR </a:t>
            </a:r>
            <a:endParaRPr lang="en-GB"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
            <a:ext cx="2771800" cy="1570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1694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700" dirty="0" err="1"/>
              <a:t>Wellcome</a:t>
            </a:r>
            <a:r>
              <a:rPr lang="en-GB" sz="3700" dirty="0"/>
              <a:t>: </a:t>
            </a:r>
            <a:r>
              <a:rPr lang="en-GB" sz="3700" dirty="0"/>
              <a:t>Why are we interested in CHIMS?</a:t>
            </a:r>
            <a:r>
              <a:rPr lang="en-GB" sz="3700" dirty="0"/>
              <a:t/>
            </a:r>
            <a:br>
              <a:rPr lang="en-GB" sz="3700" dirty="0"/>
            </a:br>
            <a:endParaRPr lang="en-US" sz="3700" dirty="0">
              <a:solidFill>
                <a:srgbClr val="003170"/>
              </a:solidFill>
            </a:endParaRPr>
          </a:p>
        </p:txBody>
      </p:sp>
      <p:sp>
        <p:nvSpPr>
          <p:cNvPr id="3" name="Text Placeholder 2"/>
          <p:cNvSpPr>
            <a:spLocks noGrp="1"/>
          </p:cNvSpPr>
          <p:nvPr>
            <p:ph type="body" sz="quarter" idx="4294967295"/>
          </p:nvPr>
        </p:nvSpPr>
        <p:spPr>
          <a:xfrm>
            <a:off x="978520" y="4104133"/>
            <a:ext cx="8165481" cy="525885"/>
          </a:xfrm>
        </p:spPr>
        <p:txBody>
          <a:bodyPr/>
          <a:lstStyle/>
          <a:p>
            <a:r>
              <a:rPr lang="en-US" dirty="0" smtClean="0"/>
              <a:t>  </a:t>
            </a:r>
            <a:endParaRPr lang="en-US" dirty="0"/>
          </a:p>
        </p:txBody>
      </p:sp>
      <p:sp>
        <p:nvSpPr>
          <p:cNvPr id="8" name="Rectangle 7"/>
          <p:cNvSpPr/>
          <p:nvPr/>
        </p:nvSpPr>
        <p:spPr>
          <a:xfrm>
            <a:off x="4355592" y="853322"/>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
        <p:nvSpPr>
          <p:cNvPr id="9" name="Rectangle 8"/>
          <p:cNvSpPr/>
          <p:nvPr/>
        </p:nvSpPr>
        <p:spPr>
          <a:xfrm>
            <a:off x="4355592" y="3929251"/>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Tree>
    <p:extLst>
      <p:ext uri="{BB962C8B-B14F-4D97-AF65-F5344CB8AC3E}">
        <p14:creationId xmlns:p14="http://schemas.microsoft.com/office/powerpoint/2010/main" val="1210810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Vaccines at </a:t>
            </a:r>
            <a:r>
              <a:rPr lang="en-US" dirty="0" err="1" smtClean="0"/>
              <a:t>Wellcome</a:t>
            </a:r>
            <a:endParaRPr lang="en-US" dirty="0"/>
          </a:p>
        </p:txBody>
      </p:sp>
      <p:sp>
        <p:nvSpPr>
          <p:cNvPr id="5" name="Text Placeholder 4"/>
          <p:cNvSpPr>
            <a:spLocks noGrp="1"/>
          </p:cNvSpPr>
          <p:nvPr>
            <p:ph type="body" sz="quarter" idx="12"/>
          </p:nvPr>
        </p:nvSpPr>
        <p:spPr/>
        <p:txBody>
          <a:bodyPr/>
          <a:lstStyle/>
          <a:p>
            <a:r>
              <a:rPr lang="en-US" dirty="0" smtClean="0"/>
              <a:t>  </a:t>
            </a:r>
            <a:endParaRPr lang="en-US" dirty="0"/>
          </a:p>
        </p:txBody>
      </p:sp>
      <p:sp>
        <p:nvSpPr>
          <p:cNvPr id="6" name="Text Placeholder 5"/>
          <p:cNvSpPr>
            <a:spLocks noGrp="1"/>
          </p:cNvSpPr>
          <p:nvPr>
            <p:ph type="body" sz="quarter" idx="13"/>
          </p:nvPr>
        </p:nvSpPr>
        <p:spPr/>
        <p:txBody>
          <a:bodyPr/>
          <a:lstStyle/>
          <a:p>
            <a:r>
              <a:rPr lang="en-US" dirty="0" smtClean="0"/>
              <a:t>  </a:t>
            </a:r>
            <a:endParaRPr lang="en-US" dirty="0"/>
          </a:p>
        </p:txBody>
      </p:sp>
      <p:sp>
        <p:nvSpPr>
          <p:cNvPr id="7" name="Text Placeholder 6"/>
          <p:cNvSpPr>
            <a:spLocks noGrp="1"/>
          </p:cNvSpPr>
          <p:nvPr>
            <p:ph type="body" sz="quarter" idx="14"/>
          </p:nvPr>
        </p:nvSpPr>
        <p:spPr/>
        <p:txBody>
          <a:bodyPr/>
          <a:lstStyle/>
          <a:p>
            <a:r>
              <a:rPr lang="en-US" dirty="0" smtClean="0"/>
              <a:t>  </a:t>
            </a:r>
            <a:endParaRPr lang="en-US" dirty="0"/>
          </a:p>
        </p:txBody>
      </p:sp>
      <p:sp>
        <p:nvSpPr>
          <p:cNvPr id="8" name="Text Placeholder 7"/>
          <p:cNvSpPr>
            <a:spLocks noGrp="1"/>
          </p:cNvSpPr>
          <p:nvPr>
            <p:ph type="body" sz="quarter" idx="15"/>
          </p:nvPr>
        </p:nvSpPr>
        <p:spPr>
          <a:xfrm>
            <a:off x="484920" y="1419622"/>
            <a:ext cx="7823717" cy="3416536"/>
          </a:xfrm>
        </p:spPr>
        <p:txBody>
          <a:bodyPr/>
          <a:lstStyle/>
          <a:p>
            <a:r>
              <a:rPr lang="en-GB" sz="1600" b="1" dirty="0"/>
              <a:t>Why we care about vaccines? </a:t>
            </a:r>
            <a:endParaRPr lang="en-GB" sz="1600" dirty="0"/>
          </a:p>
          <a:p>
            <a:r>
              <a:rPr lang="en-GB" sz="1600" dirty="0"/>
              <a:t>Vaccines </a:t>
            </a:r>
            <a:r>
              <a:rPr lang="en-GB" sz="1600" dirty="0"/>
              <a:t>save 2-3m lives a </a:t>
            </a:r>
            <a:r>
              <a:rPr lang="en-GB" sz="1600" dirty="0"/>
              <a:t>year </a:t>
            </a:r>
            <a:r>
              <a:rPr lang="en-GB" sz="1600" dirty="0"/>
              <a:t>but:</a:t>
            </a:r>
          </a:p>
          <a:p>
            <a:pPr marL="285732" indent="-285732">
              <a:buFont typeface="Arial" panose="020B0604020202020204" pitchFamily="34" charset="0"/>
              <a:buChar char="•"/>
            </a:pPr>
            <a:r>
              <a:rPr lang="en-GB" sz="1600" dirty="0"/>
              <a:t>we </a:t>
            </a:r>
            <a:r>
              <a:rPr lang="en-GB" sz="1600" dirty="0"/>
              <a:t>lack effective vaccines for many emerging and neglected </a:t>
            </a:r>
            <a:r>
              <a:rPr lang="en-GB" sz="1600" dirty="0"/>
              <a:t>infections like </a:t>
            </a:r>
            <a:r>
              <a:rPr lang="en-GB" sz="1600" dirty="0" err="1"/>
              <a:t>Zika</a:t>
            </a:r>
            <a:r>
              <a:rPr lang="en-GB" sz="1600" dirty="0"/>
              <a:t>, MERS, group A strep and </a:t>
            </a:r>
            <a:r>
              <a:rPr lang="en-GB" sz="1600" dirty="0" err="1"/>
              <a:t>Shigella</a:t>
            </a:r>
            <a:r>
              <a:rPr lang="en-GB" sz="1600" dirty="0"/>
              <a:t>; </a:t>
            </a:r>
          </a:p>
          <a:p>
            <a:pPr marL="285732" indent="-285732">
              <a:buFont typeface="Arial" panose="020B0604020202020204" pitchFamily="34" charset="0"/>
              <a:buChar char="•"/>
            </a:pPr>
            <a:r>
              <a:rPr lang="en-GB" sz="1600" dirty="0"/>
              <a:t>some </a:t>
            </a:r>
            <a:r>
              <a:rPr lang="en-GB" sz="1600" dirty="0"/>
              <a:t>existing vaccines are not as effective as they could </a:t>
            </a:r>
            <a:r>
              <a:rPr lang="en-GB" sz="1600" dirty="0"/>
              <a:t>be; </a:t>
            </a:r>
          </a:p>
          <a:p>
            <a:pPr marL="285732" indent="-285732">
              <a:buFont typeface="Arial" panose="020B0604020202020204" pitchFamily="34" charset="0"/>
              <a:buChar char="•"/>
            </a:pPr>
            <a:r>
              <a:rPr lang="en-GB" sz="1600" dirty="0"/>
              <a:t>essential vaccines don’t  always reach </a:t>
            </a:r>
            <a:r>
              <a:rPr lang="en-GB" sz="1600" dirty="0"/>
              <a:t>those who need them </a:t>
            </a:r>
            <a:r>
              <a:rPr lang="en-GB" sz="1600" dirty="0"/>
              <a:t>e.g. </a:t>
            </a:r>
            <a:r>
              <a:rPr lang="en-GB" sz="1600" dirty="0"/>
              <a:t>the vaccines for malaria and rotavirus</a:t>
            </a:r>
            <a:r>
              <a:rPr lang="en-GB" sz="1600" dirty="0"/>
              <a:t>.</a:t>
            </a:r>
          </a:p>
          <a:p>
            <a:endParaRPr lang="en-GB" sz="1600" dirty="0"/>
          </a:p>
          <a:p>
            <a:r>
              <a:rPr lang="en-GB" sz="1800" b="1" dirty="0"/>
              <a:t>As a global leader in scientific research and policy, </a:t>
            </a:r>
            <a:r>
              <a:rPr lang="en-GB" sz="1800" b="1" dirty="0" err="1"/>
              <a:t>Wellcome</a:t>
            </a:r>
            <a:r>
              <a:rPr lang="en-GB" sz="1800" b="1" dirty="0"/>
              <a:t> is well placed to bring about the change that’s needed to save more lives through vaccination.</a:t>
            </a:r>
          </a:p>
          <a:p>
            <a:pPr marL="267754" indent="-267754">
              <a:buFont typeface="Arial" panose="020B0604020202020204" pitchFamily="34" charset="0"/>
              <a:buChar char="•"/>
            </a:pPr>
            <a:endParaRPr lang="en-GB" dirty="0"/>
          </a:p>
        </p:txBody>
      </p:sp>
      <p:sp>
        <p:nvSpPr>
          <p:cNvPr id="4" name="Slide Number Placeholder 3"/>
          <p:cNvSpPr>
            <a:spLocks noGrp="1"/>
          </p:cNvSpPr>
          <p:nvPr>
            <p:ph type="sldNum" sz="quarter" idx="4"/>
          </p:nvPr>
        </p:nvSpPr>
        <p:spPr/>
        <p:txBody>
          <a:bodyPr/>
          <a:lstStyle/>
          <a:p>
            <a:fld id="{80F3F43C-809F-4D44-AA8F-32A582938151}" type="slidenum">
              <a:rPr lang="en-US" smtClean="0"/>
              <a:pPr/>
              <a:t>3</a:t>
            </a:fld>
            <a:endParaRPr lang="en-US" dirty="0"/>
          </a:p>
        </p:txBody>
      </p:sp>
    </p:spTree>
    <p:extLst>
      <p:ext uri="{BB962C8B-B14F-4D97-AF65-F5344CB8AC3E}">
        <p14:creationId xmlns:p14="http://schemas.microsoft.com/office/powerpoint/2010/main" val="1360601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21" y="267494"/>
            <a:ext cx="8169823" cy="857044"/>
          </a:xfrm>
        </p:spPr>
        <p:txBody>
          <a:bodyPr/>
          <a:lstStyle/>
          <a:p>
            <a:r>
              <a:rPr lang="en-US" dirty="0" smtClean="0"/>
              <a:t>Vaccines at </a:t>
            </a:r>
            <a:r>
              <a:rPr lang="en-US" dirty="0" err="1" smtClean="0"/>
              <a:t>Wellcome</a:t>
            </a:r>
            <a:endParaRPr lang="en-US" dirty="0"/>
          </a:p>
        </p:txBody>
      </p:sp>
      <p:sp>
        <p:nvSpPr>
          <p:cNvPr id="5" name="Text Placeholder 4"/>
          <p:cNvSpPr>
            <a:spLocks noGrp="1"/>
          </p:cNvSpPr>
          <p:nvPr>
            <p:ph type="body" sz="quarter" idx="12"/>
          </p:nvPr>
        </p:nvSpPr>
        <p:spPr/>
        <p:txBody>
          <a:bodyPr/>
          <a:lstStyle/>
          <a:p>
            <a:r>
              <a:rPr lang="en-US" dirty="0" smtClean="0"/>
              <a:t>  </a:t>
            </a:r>
            <a:endParaRPr lang="en-US" dirty="0"/>
          </a:p>
        </p:txBody>
      </p:sp>
      <p:sp>
        <p:nvSpPr>
          <p:cNvPr id="7" name="Text Placeholder 6"/>
          <p:cNvSpPr>
            <a:spLocks noGrp="1"/>
          </p:cNvSpPr>
          <p:nvPr>
            <p:ph type="body" sz="quarter" idx="14"/>
          </p:nvPr>
        </p:nvSpPr>
        <p:spPr/>
        <p:txBody>
          <a:bodyPr/>
          <a:lstStyle/>
          <a:p>
            <a:r>
              <a:rPr lang="en-US" dirty="0" smtClean="0"/>
              <a:t>  </a:t>
            </a:r>
            <a:endParaRPr lang="en-US" dirty="0"/>
          </a:p>
        </p:txBody>
      </p:sp>
      <p:sp>
        <p:nvSpPr>
          <p:cNvPr id="4" name="Slide Number Placeholder 3"/>
          <p:cNvSpPr>
            <a:spLocks noGrp="1"/>
          </p:cNvSpPr>
          <p:nvPr>
            <p:ph type="sldNum" sz="quarter" idx="4"/>
          </p:nvPr>
        </p:nvSpPr>
        <p:spPr/>
        <p:txBody>
          <a:bodyPr/>
          <a:lstStyle/>
          <a:p>
            <a:fld id="{80F3F43C-809F-4D44-AA8F-32A582938151}" type="slidenum">
              <a:rPr lang="en-US" smtClean="0"/>
              <a:pPr/>
              <a:t>4</a:t>
            </a:fld>
            <a:endParaRPr lang="en-US" dirty="0"/>
          </a:p>
        </p:txBody>
      </p:sp>
      <p:sp>
        <p:nvSpPr>
          <p:cNvPr id="9" name="Text Placeholder 3"/>
          <p:cNvSpPr txBox="1">
            <a:spLocks/>
          </p:cNvSpPr>
          <p:nvPr/>
        </p:nvSpPr>
        <p:spPr>
          <a:xfrm>
            <a:off x="4644008" y="1635647"/>
            <a:ext cx="4211720" cy="3251595"/>
          </a:xfrm>
          <a:prstGeom prst="rect">
            <a:avLst/>
          </a:prstGeom>
        </p:spPr>
        <p:txBody>
          <a:bodyPr vert="horz" lIns="0" tIns="0" rIns="0" bIns="0" rtlCol="0" anchor="t">
            <a:noAutofit/>
          </a:bodyPr>
          <a:lstStyle>
            <a:lvl1pPr marL="0" indent="0" algn="l" defTabSz="357050" rtl="0" eaLnBrk="1" latinLnBrk="0" hangingPunct="1">
              <a:spcBef>
                <a:spcPts val="781"/>
              </a:spcBef>
              <a:buFont typeface="Arial"/>
              <a:buNone/>
              <a:defRPr sz="1900" kern="1200" baseline="0">
                <a:solidFill>
                  <a:schemeClr val="tx1"/>
                </a:solidFill>
                <a:latin typeface="Arial"/>
                <a:ea typeface="+mn-ea"/>
                <a:cs typeface="Arial"/>
              </a:defRPr>
            </a:lvl1pPr>
            <a:lvl2pPr marL="580208" indent="-223158" algn="l" defTabSz="357050" rtl="0" eaLnBrk="1" latinLnBrk="0" hangingPunct="1">
              <a:spcBef>
                <a:spcPct val="20000"/>
              </a:spcBef>
              <a:buFont typeface="Arial"/>
              <a:buChar char="–"/>
              <a:defRPr sz="1400" kern="1200">
                <a:solidFill>
                  <a:schemeClr val="bg1"/>
                </a:solidFill>
                <a:latin typeface="Helvetica"/>
                <a:ea typeface="+mn-ea"/>
                <a:cs typeface="Helvetica"/>
              </a:defRPr>
            </a:lvl2pPr>
            <a:lvl3pPr marL="892626" indent="-178527" algn="l" defTabSz="357050" rtl="0" eaLnBrk="1" latinLnBrk="0" hangingPunct="1">
              <a:spcBef>
                <a:spcPct val="20000"/>
              </a:spcBef>
              <a:buFont typeface="Arial"/>
              <a:buChar char="•"/>
              <a:defRPr sz="1200" kern="1200">
                <a:solidFill>
                  <a:schemeClr val="bg1"/>
                </a:solidFill>
                <a:latin typeface="Helvetica"/>
                <a:ea typeface="+mn-ea"/>
                <a:cs typeface="Helvetica"/>
              </a:defRPr>
            </a:lvl3pPr>
            <a:lvl4pPr marL="1249676" indent="-178527" algn="l" defTabSz="357050" rtl="0" eaLnBrk="1" latinLnBrk="0" hangingPunct="1">
              <a:spcBef>
                <a:spcPct val="20000"/>
              </a:spcBef>
              <a:buFont typeface="Arial"/>
              <a:buChar char="–"/>
              <a:defRPr sz="1100" kern="1200">
                <a:solidFill>
                  <a:schemeClr val="bg1"/>
                </a:solidFill>
                <a:latin typeface="Helvetica"/>
                <a:ea typeface="+mn-ea"/>
                <a:cs typeface="Helvetica"/>
              </a:defRPr>
            </a:lvl4pPr>
            <a:lvl5pPr marL="1606726" indent="-178527" algn="l" defTabSz="357050" rtl="0" eaLnBrk="1" latinLnBrk="0" hangingPunct="1">
              <a:spcBef>
                <a:spcPct val="20000"/>
              </a:spcBef>
              <a:buFont typeface="Arial"/>
              <a:buChar char="»"/>
              <a:defRPr sz="1100" kern="1200">
                <a:solidFill>
                  <a:schemeClr val="bg1"/>
                </a:solidFill>
                <a:latin typeface="Helvetica"/>
                <a:ea typeface="+mn-ea"/>
                <a:cs typeface="Helvetica"/>
              </a:defRPr>
            </a:lvl5pPr>
            <a:lvl6pPr marL="1963781" indent="-178527" algn="l" defTabSz="357050" rtl="0" eaLnBrk="1" latinLnBrk="0" hangingPunct="1">
              <a:spcBef>
                <a:spcPct val="20000"/>
              </a:spcBef>
              <a:buFont typeface="Arial"/>
              <a:buChar char="•"/>
              <a:defRPr sz="1600" kern="1200">
                <a:solidFill>
                  <a:schemeClr val="tx1"/>
                </a:solidFill>
                <a:latin typeface="+mn-lt"/>
                <a:ea typeface="+mn-ea"/>
                <a:cs typeface="+mn-cs"/>
              </a:defRPr>
            </a:lvl6pPr>
            <a:lvl7pPr marL="2320827" indent="-178527" algn="l" defTabSz="357050" rtl="0" eaLnBrk="1" latinLnBrk="0" hangingPunct="1">
              <a:spcBef>
                <a:spcPct val="20000"/>
              </a:spcBef>
              <a:buFont typeface="Arial"/>
              <a:buChar char="•"/>
              <a:defRPr sz="1600" kern="1200">
                <a:solidFill>
                  <a:schemeClr val="tx1"/>
                </a:solidFill>
                <a:latin typeface="+mn-lt"/>
                <a:ea typeface="+mn-ea"/>
                <a:cs typeface="+mn-cs"/>
              </a:defRPr>
            </a:lvl7pPr>
            <a:lvl8pPr marL="2677879" indent="-178527" algn="l" defTabSz="357050" rtl="0" eaLnBrk="1" latinLnBrk="0" hangingPunct="1">
              <a:spcBef>
                <a:spcPct val="20000"/>
              </a:spcBef>
              <a:buFont typeface="Arial"/>
              <a:buChar char="•"/>
              <a:defRPr sz="1600" kern="1200">
                <a:solidFill>
                  <a:schemeClr val="tx1"/>
                </a:solidFill>
                <a:latin typeface="+mn-lt"/>
                <a:ea typeface="+mn-ea"/>
                <a:cs typeface="+mn-cs"/>
              </a:defRPr>
            </a:lvl8pPr>
            <a:lvl9pPr marL="3034927" indent="-178527" algn="l" defTabSz="357050" rtl="0" eaLnBrk="1" latinLnBrk="0" hangingPunct="1">
              <a:spcBef>
                <a:spcPct val="20000"/>
              </a:spcBef>
              <a:buFont typeface="Arial"/>
              <a:buChar char="•"/>
              <a:defRPr sz="1600" kern="1200">
                <a:solidFill>
                  <a:schemeClr val="tx1"/>
                </a:solidFill>
                <a:latin typeface="+mn-lt"/>
                <a:ea typeface="+mn-ea"/>
                <a:cs typeface="+mn-cs"/>
              </a:defRPr>
            </a:lvl9pPr>
          </a:lstStyle>
          <a:p>
            <a:pPr marL="267822" indent="-267822">
              <a:buFont typeface="Arial"/>
              <a:buAutoNum type="arabicPeriod"/>
            </a:pPr>
            <a:r>
              <a:rPr lang="en-GB" sz="2200" dirty="0"/>
              <a:t>A world prepared for epidemics</a:t>
            </a:r>
          </a:p>
          <a:p>
            <a:pPr marL="267822" indent="-267822">
              <a:buFont typeface="Arial"/>
              <a:buAutoNum type="arabicPeriod"/>
            </a:pPr>
            <a:r>
              <a:rPr lang="en-GB" sz="2200" b="1" dirty="0"/>
              <a:t>Innovation in vaccine development</a:t>
            </a:r>
          </a:p>
          <a:p>
            <a:pPr marL="865902" lvl="1" indent="-285732"/>
            <a:r>
              <a:rPr lang="en-GB" b="1" dirty="0">
                <a:solidFill>
                  <a:srgbClr val="002060"/>
                </a:solidFill>
              </a:rPr>
              <a:t>through the expanded use of controlled human infection models to accelerate vaccine design and development for target populations.</a:t>
            </a:r>
            <a:endParaRPr lang="en-GB" sz="1700" b="1" dirty="0">
              <a:solidFill>
                <a:srgbClr val="002060"/>
              </a:solidFill>
            </a:endParaRPr>
          </a:p>
          <a:p>
            <a:pPr marL="267822" indent="-267822">
              <a:buFont typeface="Arial"/>
              <a:buAutoNum type="arabicPeriod"/>
            </a:pPr>
            <a:r>
              <a:rPr lang="en-GB" sz="2200" dirty="0"/>
              <a:t>Generating evidence for decision making</a:t>
            </a:r>
          </a:p>
          <a:p>
            <a:pPr marL="267822" indent="-267822">
              <a:buFont typeface="Arial"/>
              <a:buAutoNum type="arabicPeriod"/>
            </a:pPr>
            <a:r>
              <a:rPr lang="en-GB" sz="2200" dirty="0"/>
              <a:t>Increased vaccine expertise</a:t>
            </a:r>
          </a:p>
          <a:p>
            <a:endParaRPr lang="en-US" sz="2200" dirty="0"/>
          </a:p>
          <a:p>
            <a:endParaRPr lang="en-GB" sz="2200" dirty="0"/>
          </a:p>
        </p:txBody>
      </p:sp>
      <p:sp>
        <p:nvSpPr>
          <p:cNvPr id="10" name="Text Placeholder 4"/>
          <p:cNvSpPr txBox="1">
            <a:spLocks/>
          </p:cNvSpPr>
          <p:nvPr/>
        </p:nvSpPr>
        <p:spPr>
          <a:xfrm>
            <a:off x="4606182" y="1059583"/>
            <a:ext cx="4287373" cy="476433"/>
          </a:xfrm>
          <a:prstGeom prst="rect">
            <a:avLst/>
          </a:prstGeom>
        </p:spPr>
        <p:txBody>
          <a:bodyPr vert="horz" lIns="0" tIns="0" rIns="0" bIns="0" rtlCol="0" anchor="ctr">
            <a:noAutofit/>
          </a:bodyPr>
          <a:lstStyle>
            <a:lvl1pPr marL="0" indent="0" algn="l" defTabSz="357050" rtl="0" eaLnBrk="1" latinLnBrk="0" hangingPunct="1">
              <a:spcBef>
                <a:spcPct val="20000"/>
              </a:spcBef>
              <a:buFont typeface="Arial"/>
              <a:buNone/>
              <a:defRPr sz="1900" b="1" kern="1200" baseline="0">
                <a:solidFill>
                  <a:schemeClr val="tx1"/>
                </a:solidFill>
                <a:latin typeface="Arial"/>
                <a:ea typeface="+mn-ea"/>
                <a:cs typeface="Arial"/>
              </a:defRPr>
            </a:lvl1pPr>
            <a:lvl2pPr marL="580208" indent="-223158" algn="l" defTabSz="357050" rtl="0" eaLnBrk="1" latinLnBrk="0" hangingPunct="1">
              <a:spcBef>
                <a:spcPct val="20000"/>
              </a:spcBef>
              <a:buFont typeface="Arial"/>
              <a:buChar char="–"/>
              <a:defRPr sz="1400" kern="1200">
                <a:solidFill>
                  <a:schemeClr val="bg1"/>
                </a:solidFill>
                <a:latin typeface="Helvetica"/>
                <a:ea typeface="+mn-ea"/>
                <a:cs typeface="Helvetica"/>
              </a:defRPr>
            </a:lvl2pPr>
            <a:lvl3pPr marL="892626" indent="-178527" algn="l" defTabSz="357050" rtl="0" eaLnBrk="1" latinLnBrk="0" hangingPunct="1">
              <a:spcBef>
                <a:spcPct val="20000"/>
              </a:spcBef>
              <a:buFont typeface="Arial"/>
              <a:buChar char="•"/>
              <a:defRPr sz="1200" kern="1200">
                <a:solidFill>
                  <a:schemeClr val="bg1"/>
                </a:solidFill>
                <a:latin typeface="Helvetica"/>
                <a:ea typeface="+mn-ea"/>
                <a:cs typeface="Helvetica"/>
              </a:defRPr>
            </a:lvl3pPr>
            <a:lvl4pPr marL="1249676" indent="-178527" algn="l" defTabSz="357050" rtl="0" eaLnBrk="1" latinLnBrk="0" hangingPunct="1">
              <a:spcBef>
                <a:spcPct val="20000"/>
              </a:spcBef>
              <a:buFont typeface="Arial"/>
              <a:buChar char="–"/>
              <a:defRPr sz="1100" kern="1200">
                <a:solidFill>
                  <a:schemeClr val="bg1"/>
                </a:solidFill>
                <a:latin typeface="Helvetica"/>
                <a:ea typeface="+mn-ea"/>
                <a:cs typeface="Helvetica"/>
              </a:defRPr>
            </a:lvl4pPr>
            <a:lvl5pPr marL="1606726" indent="-178527" algn="l" defTabSz="357050" rtl="0" eaLnBrk="1" latinLnBrk="0" hangingPunct="1">
              <a:spcBef>
                <a:spcPct val="20000"/>
              </a:spcBef>
              <a:buFont typeface="Arial"/>
              <a:buChar char="»"/>
              <a:defRPr sz="1100" kern="1200">
                <a:solidFill>
                  <a:schemeClr val="bg1"/>
                </a:solidFill>
                <a:latin typeface="Helvetica"/>
                <a:ea typeface="+mn-ea"/>
                <a:cs typeface="Helvetica"/>
              </a:defRPr>
            </a:lvl5pPr>
            <a:lvl6pPr marL="1963781" indent="-178527" algn="l" defTabSz="357050" rtl="0" eaLnBrk="1" latinLnBrk="0" hangingPunct="1">
              <a:spcBef>
                <a:spcPct val="20000"/>
              </a:spcBef>
              <a:buFont typeface="Arial"/>
              <a:buChar char="•"/>
              <a:defRPr sz="1600" kern="1200">
                <a:solidFill>
                  <a:schemeClr val="tx1"/>
                </a:solidFill>
                <a:latin typeface="+mn-lt"/>
                <a:ea typeface="+mn-ea"/>
                <a:cs typeface="+mn-cs"/>
              </a:defRPr>
            </a:lvl6pPr>
            <a:lvl7pPr marL="2320827" indent="-178527" algn="l" defTabSz="357050" rtl="0" eaLnBrk="1" latinLnBrk="0" hangingPunct="1">
              <a:spcBef>
                <a:spcPct val="20000"/>
              </a:spcBef>
              <a:buFont typeface="Arial"/>
              <a:buChar char="•"/>
              <a:defRPr sz="1600" kern="1200">
                <a:solidFill>
                  <a:schemeClr val="tx1"/>
                </a:solidFill>
                <a:latin typeface="+mn-lt"/>
                <a:ea typeface="+mn-ea"/>
                <a:cs typeface="+mn-cs"/>
              </a:defRPr>
            </a:lvl7pPr>
            <a:lvl8pPr marL="2677879" indent="-178527" algn="l" defTabSz="357050" rtl="0" eaLnBrk="1" latinLnBrk="0" hangingPunct="1">
              <a:spcBef>
                <a:spcPct val="20000"/>
              </a:spcBef>
              <a:buFont typeface="Arial"/>
              <a:buChar char="•"/>
              <a:defRPr sz="1600" kern="1200">
                <a:solidFill>
                  <a:schemeClr val="tx1"/>
                </a:solidFill>
                <a:latin typeface="+mn-lt"/>
                <a:ea typeface="+mn-ea"/>
                <a:cs typeface="+mn-cs"/>
              </a:defRPr>
            </a:lvl8pPr>
            <a:lvl9pPr marL="3034927" indent="-178527" algn="l" defTabSz="357050" rtl="0" eaLnBrk="1" latinLnBrk="0" hangingPunct="1">
              <a:spcBef>
                <a:spcPct val="20000"/>
              </a:spcBef>
              <a:buFont typeface="Arial"/>
              <a:buChar char="•"/>
              <a:defRPr sz="1600" kern="1200">
                <a:solidFill>
                  <a:schemeClr val="tx1"/>
                </a:solidFill>
                <a:latin typeface="+mn-lt"/>
                <a:ea typeface="+mn-ea"/>
                <a:cs typeface="+mn-cs"/>
              </a:defRPr>
            </a:lvl9pPr>
          </a:lstStyle>
          <a:p>
            <a:r>
              <a:rPr lang="en-GB" sz="2200" dirty="0"/>
              <a:t>Four ways we are taking action</a:t>
            </a:r>
            <a:endParaRPr lang="en-GB" sz="2200" dirty="0"/>
          </a:p>
        </p:txBody>
      </p:sp>
      <p:pic>
        <p:nvPicPr>
          <p:cNvPr id="11" name="Picture Placeholder 4" descr="Vaccination who decides Flickr 5815109843_575394e6d4_b.jpg"/>
          <p:cNvPicPr>
            <a:picLocks noChangeAspect="1"/>
          </p:cNvPicPr>
          <p:nvPr/>
        </p:nvPicPr>
        <p:blipFill>
          <a:blip r:embed="rId3" cstate="screen">
            <a:extLst>
              <a:ext uri="{28A0092B-C50C-407E-A947-70E740481C1C}">
                <a14:useLocalDpi xmlns:a14="http://schemas.microsoft.com/office/drawing/2010/main"/>
              </a:ext>
            </a:extLst>
          </a:blip>
          <a:srcRect l="6187" r="6187"/>
          <a:stretch>
            <a:fillRect/>
          </a:stretch>
        </p:blipFill>
        <p:spPr>
          <a:xfrm>
            <a:off x="539553" y="1750273"/>
            <a:ext cx="3678021" cy="2361780"/>
          </a:xfrm>
          <a:prstGeom prst="rect">
            <a:avLst/>
          </a:prstGeom>
        </p:spPr>
      </p:pic>
    </p:spTree>
    <p:extLst>
      <p:ext uri="{BB962C8B-B14F-4D97-AF65-F5344CB8AC3E}">
        <p14:creationId xmlns:p14="http://schemas.microsoft.com/office/powerpoint/2010/main" val="3184947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700" dirty="0" err="1"/>
              <a:t>Wellcome</a:t>
            </a:r>
            <a:r>
              <a:rPr lang="en-GB" sz="3700" dirty="0"/>
              <a:t>: Accelerated vaccine development through increased knowledge of target populations</a:t>
            </a:r>
            <a:br>
              <a:rPr lang="en-GB" sz="3700" dirty="0"/>
            </a:br>
            <a:endParaRPr lang="en-US" sz="3700" dirty="0">
              <a:solidFill>
                <a:srgbClr val="003170"/>
              </a:solidFill>
            </a:endParaRPr>
          </a:p>
        </p:txBody>
      </p:sp>
      <p:sp>
        <p:nvSpPr>
          <p:cNvPr id="3" name="Text Placeholder 2"/>
          <p:cNvSpPr>
            <a:spLocks noGrp="1"/>
          </p:cNvSpPr>
          <p:nvPr>
            <p:ph type="body" sz="quarter" idx="4294967295"/>
          </p:nvPr>
        </p:nvSpPr>
        <p:spPr>
          <a:xfrm>
            <a:off x="978520" y="4104133"/>
            <a:ext cx="8165481" cy="525885"/>
          </a:xfrm>
        </p:spPr>
        <p:txBody>
          <a:bodyPr/>
          <a:lstStyle/>
          <a:p>
            <a:r>
              <a:rPr lang="en-US" dirty="0" smtClean="0"/>
              <a:t>  </a:t>
            </a:r>
            <a:endParaRPr lang="en-US" dirty="0"/>
          </a:p>
        </p:txBody>
      </p:sp>
      <p:sp>
        <p:nvSpPr>
          <p:cNvPr id="8" name="Rectangle 7"/>
          <p:cNvSpPr/>
          <p:nvPr/>
        </p:nvSpPr>
        <p:spPr>
          <a:xfrm>
            <a:off x="4355592" y="853322"/>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
        <p:nvSpPr>
          <p:cNvPr id="9" name="Rectangle 8"/>
          <p:cNvSpPr/>
          <p:nvPr/>
        </p:nvSpPr>
        <p:spPr>
          <a:xfrm>
            <a:off x="4355592" y="3929251"/>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Tree>
    <p:extLst>
      <p:ext uri="{BB962C8B-B14F-4D97-AF65-F5344CB8AC3E}">
        <p14:creationId xmlns:p14="http://schemas.microsoft.com/office/powerpoint/2010/main" val="2046462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91669" y="1570840"/>
            <a:ext cx="5670888" cy="2891873"/>
            <a:chOff x="450938" y="1471771"/>
            <a:chExt cx="5670888" cy="2891873"/>
          </a:xfrm>
        </p:grpSpPr>
        <p:sp>
          <p:nvSpPr>
            <p:cNvPr id="32" name="PQ new box"/>
            <p:cNvSpPr>
              <a:spLocks noChangeArrowheads="1"/>
            </p:cNvSpPr>
            <p:nvPr/>
          </p:nvSpPr>
          <p:spPr bwMode="auto">
            <a:xfrm>
              <a:off x="5369539" y="1957851"/>
              <a:ext cx="276865" cy="1783219"/>
            </a:xfrm>
            <a:prstGeom prst="rect">
              <a:avLst/>
            </a:prstGeom>
            <a:solidFill>
              <a:schemeClr val="bg2">
                <a:lumMod val="40000"/>
                <a:lumOff val="60000"/>
              </a:schemeClr>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3" name="PhIIB new box"/>
            <p:cNvSpPr>
              <a:spLocks noChangeArrowheads="1"/>
            </p:cNvSpPr>
            <p:nvPr/>
          </p:nvSpPr>
          <p:spPr bwMode="auto">
            <a:xfrm>
              <a:off x="3851587" y="1957851"/>
              <a:ext cx="1522759" cy="1783219"/>
            </a:xfrm>
            <a:prstGeom prst="rect">
              <a:avLst/>
            </a:prstGeom>
            <a:solidFill>
              <a:schemeClr val="bg2">
                <a:lumMod val="40000"/>
                <a:lumOff val="60000"/>
              </a:schemeClr>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4" name="PQ box"/>
            <p:cNvSpPr>
              <a:spLocks noChangeArrowheads="1"/>
            </p:cNvSpPr>
            <p:nvPr/>
          </p:nvSpPr>
          <p:spPr bwMode="auto">
            <a:xfrm>
              <a:off x="5365693" y="1531559"/>
              <a:ext cx="276865" cy="2212244"/>
            </a:xfrm>
            <a:prstGeom prst="rect">
              <a:avLst/>
            </a:prstGeom>
            <a:solidFill>
              <a:schemeClr val="accent1"/>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5" name="PhIIB box"/>
            <p:cNvSpPr>
              <a:spLocks noChangeArrowheads="1"/>
            </p:cNvSpPr>
            <p:nvPr/>
          </p:nvSpPr>
          <p:spPr bwMode="auto">
            <a:xfrm>
              <a:off x="3853124" y="1533713"/>
              <a:ext cx="1522759" cy="2210090"/>
            </a:xfrm>
            <a:prstGeom prst="rect">
              <a:avLst/>
            </a:prstGeom>
            <a:solidFill>
              <a:schemeClr val="accent1"/>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6" name="POC box"/>
            <p:cNvSpPr>
              <a:spLocks noChangeArrowheads="1"/>
            </p:cNvSpPr>
            <p:nvPr/>
          </p:nvSpPr>
          <p:spPr bwMode="auto">
            <a:xfrm>
              <a:off x="2884768" y="3517671"/>
              <a:ext cx="969028" cy="226133"/>
            </a:xfrm>
            <a:prstGeom prst="rect">
              <a:avLst/>
            </a:prstGeom>
            <a:solidFill>
              <a:schemeClr val="accent1"/>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7" name="Preclinical box"/>
            <p:cNvSpPr>
              <a:spLocks noChangeArrowheads="1"/>
            </p:cNvSpPr>
            <p:nvPr/>
          </p:nvSpPr>
          <p:spPr bwMode="auto">
            <a:xfrm>
              <a:off x="1916068" y="3700680"/>
              <a:ext cx="969028" cy="43418"/>
            </a:xfrm>
            <a:prstGeom prst="rect">
              <a:avLst/>
            </a:prstGeom>
            <a:solidFill>
              <a:schemeClr val="accent1"/>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8" name="Target Ant box"/>
            <p:cNvSpPr>
              <a:spLocks noChangeArrowheads="1"/>
            </p:cNvSpPr>
            <p:nvPr/>
          </p:nvSpPr>
          <p:spPr bwMode="auto">
            <a:xfrm>
              <a:off x="947672" y="3700731"/>
              <a:ext cx="969028" cy="43073"/>
            </a:xfrm>
            <a:prstGeom prst="rect">
              <a:avLst/>
            </a:prstGeom>
            <a:solidFill>
              <a:schemeClr val="accent1"/>
            </a:solidFill>
            <a:ln w="9525">
              <a:solidFill>
                <a:schemeClr val="bg1"/>
              </a:solidFill>
              <a:miter lim="800000"/>
              <a:headEnd/>
              <a:tailEnd/>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sp>
          <p:nvSpPr>
            <p:cNvPr id="39" name="Orange Shape"/>
            <p:cNvSpPr>
              <a:spLocks/>
            </p:cNvSpPr>
            <p:nvPr/>
          </p:nvSpPr>
          <p:spPr bwMode="auto">
            <a:xfrm>
              <a:off x="2998887" y="2094623"/>
              <a:ext cx="2116865" cy="1473094"/>
            </a:xfrm>
            <a:custGeom>
              <a:avLst/>
              <a:gdLst>
                <a:gd name="T0" fmla="*/ 1868 w 2202"/>
                <a:gd name="T1" fmla="*/ 98 h 1368"/>
                <a:gd name="T2" fmla="*/ 1770 w 2202"/>
                <a:gd name="T3" fmla="*/ 146 h 1368"/>
                <a:gd name="T4" fmla="*/ 1690 w 2202"/>
                <a:gd name="T5" fmla="*/ 202 h 1368"/>
                <a:gd name="T6" fmla="*/ 1624 w 2202"/>
                <a:gd name="T7" fmla="*/ 268 h 1368"/>
                <a:gd name="T8" fmla="*/ 1572 w 2202"/>
                <a:gd name="T9" fmla="*/ 340 h 1368"/>
                <a:gd name="T10" fmla="*/ 1530 w 2202"/>
                <a:gd name="T11" fmla="*/ 414 h 1368"/>
                <a:gd name="T12" fmla="*/ 1496 w 2202"/>
                <a:gd name="T13" fmla="*/ 494 h 1368"/>
                <a:gd name="T14" fmla="*/ 1444 w 2202"/>
                <a:gd name="T15" fmla="*/ 658 h 1368"/>
                <a:gd name="T16" fmla="*/ 1424 w 2202"/>
                <a:gd name="T17" fmla="*/ 718 h 1368"/>
                <a:gd name="T18" fmla="*/ 1382 w 2202"/>
                <a:gd name="T19" fmla="*/ 838 h 1368"/>
                <a:gd name="T20" fmla="*/ 1344 w 2202"/>
                <a:gd name="T21" fmla="*/ 924 h 1368"/>
                <a:gd name="T22" fmla="*/ 1312 w 2202"/>
                <a:gd name="T23" fmla="*/ 980 h 1368"/>
                <a:gd name="T24" fmla="*/ 1274 w 2202"/>
                <a:gd name="T25" fmla="*/ 1032 h 1368"/>
                <a:gd name="T26" fmla="*/ 1228 w 2202"/>
                <a:gd name="T27" fmla="*/ 1082 h 1368"/>
                <a:gd name="T28" fmla="*/ 1204 w 2202"/>
                <a:gd name="T29" fmla="*/ 1106 h 1368"/>
                <a:gd name="T30" fmla="*/ 1146 w 2202"/>
                <a:gd name="T31" fmla="*/ 1148 h 1368"/>
                <a:gd name="T32" fmla="*/ 1084 w 2202"/>
                <a:gd name="T33" fmla="*/ 1186 h 1368"/>
                <a:gd name="T34" fmla="*/ 1014 w 2202"/>
                <a:gd name="T35" fmla="*/ 1220 h 1368"/>
                <a:gd name="T36" fmla="*/ 938 w 2202"/>
                <a:gd name="T37" fmla="*/ 1248 h 1368"/>
                <a:gd name="T38" fmla="*/ 860 w 2202"/>
                <a:gd name="T39" fmla="*/ 1274 h 1368"/>
                <a:gd name="T40" fmla="*/ 694 w 2202"/>
                <a:gd name="T41" fmla="*/ 1312 h 1368"/>
                <a:gd name="T42" fmla="*/ 524 w 2202"/>
                <a:gd name="T43" fmla="*/ 1338 h 1368"/>
                <a:gd name="T44" fmla="*/ 356 w 2202"/>
                <a:gd name="T45" fmla="*/ 1354 h 1368"/>
                <a:gd name="T46" fmla="*/ 126 w 2202"/>
                <a:gd name="T47" fmla="*/ 1364 h 1368"/>
                <a:gd name="T48" fmla="*/ 0 w 2202"/>
                <a:gd name="T49" fmla="*/ 1368 h 1368"/>
                <a:gd name="T50" fmla="*/ 50 w 2202"/>
                <a:gd name="T51" fmla="*/ 1332 h 1368"/>
                <a:gd name="T52" fmla="*/ 100 w 2202"/>
                <a:gd name="T53" fmla="*/ 1288 h 1368"/>
                <a:gd name="T54" fmla="*/ 146 w 2202"/>
                <a:gd name="T55" fmla="*/ 1236 h 1368"/>
                <a:gd name="T56" fmla="*/ 240 w 2202"/>
                <a:gd name="T57" fmla="*/ 1114 h 1368"/>
                <a:gd name="T58" fmla="*/ 380 w 2202"/>
                <a:gd name="T59" fmla="*/ 898 h 1368"/>
                <a:gd name="T60" fmla="*/ 432 w 2202"/>
                <a:gd name="T61" fmla="*/ 814 h 1368"/>
                <a:gd name="T62" fmla="*/ 546 w 2202"/>
                <a:gd name="T63" fmla="*/ 640 h 1368"/>
                <a:gd name="T64" fmla="*/ 638 w 2202"/>
                <a:gd name="T65" fmla="*/ 512 h 1368"/>
                <a:gd name="T66" fmla="*/ 706 w 2202"/>
                <a:gd name="T67" fmla="*/ 428 h 1368"/>
                <a:gd name="T68" fmla="*/ 778 w 2202"/>
                <a:gd name="T69" fmla="*/ 348 h 1368"/>
                <a:gd name="T70" fmla="*/ 856 w 2202"/>
                <a:gd name="T71" fmla="*/ 274 h 1368"/>
                <a:gd name="T72" fmla="*/ 898 w 2202"/>
                <a:gd name="T73" fmla="*/ 238 h 1368"/>
                <a:gd name="T74" fmla="*/ 944 w 2202"/>
                <a:gd name="T75" fmla="*/ 204 h 1368"/>
                <a:gd name="T76" fmla="*/ 1000 w 2202"/>
                <a:gd name="T77" fmla="*/ 172 h 1368"/>
                <a:gd name="T78" fmla="*/ 1064 w 2202"/>
                <a:gd name="T79" fmla="*/ 144 h 1368"/>
                <a:gd name="T80" fmla="*/ 1134 w 2202"/>
                <a:gd name="T81" fmla="*/ 120 h 1368"/>
                <a:gd name="T82" fmla="*/ 1290 w 2202"/>
                <a:gd name="T83" fmla="*/ 78 h 1368"/>
                <a:gd name="T84" fmla="*/ 1464 w 2202"/>
                <a:gd name="T85" fmla="*/ 48 h 1368"/>
                <a:gd name="T86" fmla="*/ 1648 w 2202"/>
                <a:gd name="T87" fmla="*/ 26 h 1368"/>
                <a:gd name="T88" fmla="*/ 1838 w 2202"/>
                <a:gd name="T89" fmla="*/ 12 h 1368"/>
                <a:gd name="T90" fmla="*/ 2024 w 2202"/>
                <a:gd name="T91" fmla="*/ 4 h 1368"/>
                <a:gd name="T92" fmla="*/ 2202 w 2202"/>
                <a:gd name="T93" fmla="*/ 0 h 1368"/>
                <a:gd name="T94" fmla="*/ 2032 w 2202"/>
                <a:gd name="T95" fmla="*/ 40 h 1368"/>
                <a:gd name="T96" fmla="*/ 1868 w 2202"/>
                <a:gd name="T97" fmla="*/ 98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02" h="1368">
                  <a:moveTo>
                    <a:pt x="1868" y="98"/>
                  </a:moveTo>
                  <a:lnTo>
                    <a:pt x="1868" y="98"/>
                  </a:lnTo>
                  <a:lnTo>
                    <a:pt x="1816" y="120"/>
                  </a:lnTo>
                  <a:lnTo>
                    <a:pt x="1770" y="146"/>
                  </a:lnTo>
                  <a:lnTo>
                    <a:pt x="1728" y="174"/>
                  </a:lnTo>
                  <a:lnTo>
                    <a:pt x="1690" y="202"/>
                  </a:lnTo>
                  <a:lnTo>
                    <a:pt x="1654" y="234"/>
                  </a:lnTo>
                  <a:lnTo>
                    <a:pt x="1624" y="268"/>
                  </a:lnTo>
                  <a:lnTo>
                    <a:pt x="1596" y="302"/>
                  </a:lnTo>
                  <a:lnTo>
                    <a:pt x="1572" y="340"/>
                  </a:lnTo>
                  <a:lnTo>
                    <a:pt x="1550" y="376"/>
                  </a:lnTo>
                  <a:lnTo>
                    <a:pt x="1530" y="414"/>
                  </a:lnTo>
                  <a:lnTo>
                    <a:pt x="1512" y="454"/>
                  </a:lnTo>
                  <a:lnTo>
                    <a:pt x="1496" y="494"/>
                  </a:lnTo>
                  <a:lnTo>
                    <a:pt x="1468" y="576"/>
                  </a:lnTo>
                  <a:lnTo>
                    <a:pt x="1444" y="658"/>
                  </a:lnTo>
                  <a:lnTo>
                    <a:pt x="1444" y="658"/>
                  </a:lnTo>
                  <a:lnTo>
                    <a:pt x="1424" y="718"/>
                  </a:lnTo>
                  <a:lnTo>
                    <a:pt x="1404" y="778"/>
                  </a:lnTo>
                  <a:lnTo>
                    <a:pt x="1382" y="838"/>
                  </a:lnTo>
                  <a:lnTo>
                    <a:pt x="1358" y="896"/>
                  </a:lnTo>
                  <a:lnTo>
                    <a:pt x="1344" y="924"/>
                  </a:lnTo>
                  <a:lnTo>
                    <a:pt x="1328" y="952"/>
                  </a:lnTo>
                  <a:lnTo>
                    <a:pt x="1312" y="980"/>
                  </a:lnTo>
                  <a:lnTo>
                    <a:pt x="1294" y="1006"/>
                  </a:lnTo>
                  <a:lnTo>
                    <a:pt x="1274" y="1032"/>
                  </a:lnTo>
                  <a:lnTo>
                    <a:pt x="1252" y="1058"/>
                  </a:lnTo>
                  <a:lnTo>
                    <a:pt x="1228" y="1082"/>
                  </a:lnTo>
                  <a:lnTo>
                    <a:pt x="1204" y="1106"/>
                  </a:lnTo>
                  <a:lnTo>
                    <a:pt x="1204" y="1106"/>
                  </a:lnTo>
                  <a:lnTo>
                    <a:pt x="1176" y="1128"/>
                  </a:lnTo>
                  <a:lnTo>
                    <a:pt x="1146" y="1148"/>
                  </a:lnTo>
                  <a:lnTo>
                    <a:pt x="1116" y="1168"/>
                  </a:lnTo>
                  <a:lnTo>
                    <a:pt x="1084" y="1186"/>
                  </a:lnTo>
                  <a:lnTo>
                    <a:pt x="1048" y="1204"/>
                  </a:lnTo>
                  <a:lnTo>
                    <a:pt x="1014" y="1220"/>
                  </a:lnTo>
                  <a:lnTo>
                    <a:pt x="976" y="1234"/>
                  </a:lnTo>
                  <a:lnTo>
                    <a:pt x="938" y="1248"/>
                  </a:lnTo>
                  <a:lnTo>
                    <a:pt x="900" y="1262"/>
                  </a:lnTo>
                  <a:lnTo>
                    <a:pt x="860" y="1274"/>
                  </a:lnTo>
                  <a:lnTo>
                    <a:pt x="778" y="1294"/>
                  </a:lnTo>
                  <a:lnTo>
                    <a:pt x="694" y="1312"/>
                  </a:lnTo>
                  <a:lnTo>
                    <a:pt x="608" y="1326"/>
                  </a:lnTo>
                  <a:lnTo>
                    <a:pt x="524" y="1338"/>
                  </a:lnTo>
                  <a:lnTo>
                    <a:pt x="440" y="1346"/>
                  </a:lnTo>
                  <a:lnTo>
                    <a:pt x="356" y="1354"/>
                  </a:lnTo>
                  <a:lnTo>
                    <a:pt x="276" y="1358"/>
                  </a:lnTo>
                  <a:lnTo>
                    <a:pt x="126" y="1364"/>
                  </a:lnTo>
                  <a:lnTo>
                    <a:pt x="0" y="1368"/>
                  </a:lnTo>
                  <a:lnTo>
                    <a:pt x="0" y="1368"/>
                  </a:lnTo>
                  <a:lnTo>
                    <a:pt x="26" y="1350"/>
                  </a:lnTo>
                  <a:lnTo>
                    <a:pt x="50" y="1332"/>
                  </a:lnTo>
                  <a:lnTo>
                    <a:pt x="74" y="1312"/>
                  </a:lnTo>
                  <a:lnTo>
                    <a:pt x="100" y="1288"/>
                  </a:lnTo>
                  <a:lnTo>
                    <a:pt x="122" y="1264"/>
                  </a:lnTo>
                  <a:lnTo>
                    <a:pt x="146" y="1236"/>
                  </a:lnTo>
                  <a:lnTo>
                    <a:pt x="194" y="1178"/>
                  </a:lnTo>
                  <a:lnTo>
                    <a:pt x="240" y="1114"/>
                  </a:lnTo>
                  <a:lnTo>
                    <a:pt x="286" y="1046"/>
                  </a:lnTo>
                  <a:lnTo>
                    <a:pt x="380" y="898"/>
                  </a:lnTo>
                  <a:lnTo>
                    <a:pt x="380" y="898"/>
                  </a:lnTo>
                  <a:lnTo>
                    <a:pt x="432" y="814"/>
                  </a:lnTo>
                  <a:lnTo>
                    <a:pt x="488" y="728"/>
                  </a:lnTo>
                  <a:lnTo>
                    <a:pt x="546" y="640"/>
                  </a:lnTo>
                  <a:lnTo>
                    <a:pt x="606" y="554"/>
                  </a:lnTo>
                  <a:lnTo>
                    <a:pt x="638" y="512"/>
                  </a:lnTo>
                  <a:lnTo>
                    <a:pt x="672" y="470"/>
                  </a:lnTo>
                  <a:lnTo>
                    <a:pt x="706" y="428"/>
                  </a:lnTo>
                  <a:lnTo>
                    <a:pt x="742" y="388"/>
                  </a:lnTo>
                  <a:lnTo>
                    <a:pt x="778" y="348"/>
                  </a:lnTo>
                  <a:lnTo>
                    <a:pt x="816" y="310"/>
                  </a:lnTo>
                  <a:lnTo>
                    <a:pt x="856" y="274"/>
                  </a:lnTo>
                  <a:lnTo>
                    <a:pt x="898" y="238"/>
                  </a:lnTo>
                  <a:lnTo>
                    <a:pt x="898" y="238"/>
                  </a:lnTo>
                  <a:lnTo>
                    <a:pt x="920" y="220"/>
                  </a:lnTo>
                  <a:lnTo>
                    <a:pt x="944" y="204"/>
                  </a:lnTo>
                  <a:lnTo>
                    <a:pt x="972" y="188"/>
                  </a:lnTo>
                  <a:lnTo>
                    <a:pt x="1000" y="172"/>
                  </a:lnTo>
                  <a:lnTo>
                    <a:pt x="1032" y="158"/>
                  </a:lnTo>
                  <a:lnTo>
                    <a:pt x="1064" y="144"/>
                  </a:lnTo>
                  <a:lnTo>
                    <a:pt x="1098" y="132"/>
                  </a:lnTo>
                  <a:lnTo>
                    <a:pt x="1134" y="120"/>
                  </a:lnTo>
                  <a:lnTo>
                    <a:pt x="1210" y="98"/>
                  </a:lnTo>
                  <a:lnTo>
                    <a:pt x="1290" y="78"/>
                  </a:lnTo>
                  <a:lnTo>
                    <a:pt x="1376" y="62"/>
                  </a:lnTo>
                  <a:lnTo>
                    <a:pt x="1464" y="48"/>
                  </a:lnTo>
                  <a:lnTo>
                    <a:pt x="1556" y="36"/>
                  </a:lnTo>
                  <a:lnTo>
                    <a:pt x="1648" y="26"/>
                  </a:lnTo>
                  <a:lnTo>
                    <a:pt x="1744" y="18"/>
                  </a:lnTo>
                  <a:lnTo>
                    <a:pt x="1838" y="12"/>
                  </a:lnTo>
                  <a:lnTo>
                    <a:pt x="1932" y="6"/>
                  </a:lnTo>
                  <a:lnTo>
                    <a:pt x="2024" y="4"/>
                  </a:lnTo>
                  <a:lnTo>
                    <a:pt x="2202" y="0"/>
                  </a:lnTo>
                  <a:lnTo>
                    <a:pt x="2202" y="0"/>
                  </a:lnTo>
                  <a:lnTo>
                    <a:pt x="2116" y="18"/>
                  </a:lnTo>
                  <a:lnTo>
                    <a:pt x="2032" y="40"/>
                  </a:lnTo>
                  <a:lnTo>
                    <a:pt x="1950" y="66"/>
                  </a:lnTo>
                  <a:lnTo>
                    <a:pt x="1868" y="98"/>
                  </a:lnTo>
                  <a:lnTo>
                    <a:pt x="1868" y="98"/>
                  </a:lnTo>
                  <a:close/>
                </a:path>
              </a:pathLst>
            </a:custGeom>
            <a:gradFill flip="none" rotWithShape="1">
              <a:gsLst>
                <a:gs pos="15000">
                  <a:schemeClr val="accent2"/>
                </a:gs>
                <a:gs pos="90000">
                  <a:srgbClr val="CE6B29">
                    <a:alpha val="28000"/>
                  </a:srgbClr>
                </a:gs>
              </a:gsLst>
              <a:lin ang="18900000" scaled="1"/>
              <a:tileRect/>
            </a:gradFill>
            <a:ln>
              <a:noFill/>
            </a:ln>
          </p:spPr>
          <p:txBody>
            <a:bodyPr vert="horz" wrap="square" lIns="68572" tIns="34286" rIns="68572" bIns="34286" numCol="1" anchor="t" anchorCtr="0" compatLnSpc="1">
              <a:prstTxWarp prst="textNoShape">
                <a:avLst/>
              </a:prstTxWarp>
            </a:bodyPr>
            <a:lstStyle/>
            <a:p>
              <a:pPr defTabSz="357643"/>
              <a:endParaRPr lang="en-US" sz="1300">
                <a:solidFill>
                  <a:srgbClr val="003170"/>
                </a:solidFill>
              </a:endParaRPr>
            </a:p>
          </p:txBody>
        </p:sp>
        <p:grpSp>
          <p:nvGrpSpPr>
            <p:cNvPr id="40" name="Current Paradigm Line"/>
            <p:cNvGrpSpPr/>
            <p:nvPr/>
          </p:nvGrpSpPr>
          <p:grpSpPr>
            <a:xfrm>
              <a:off x="920477" y="2060172"/>
              <a:ext cx="4662488" cy="1664768"/>
              <a:chOff x="677863" y="1858963"/>
              <a:chExt cx="7699375" cy="2454275"/>
            </a:xfrm>
          </p:grpSpPr>
          <p:sp>
            <p:nvSpPr>
              <p:cNvPr id="105" name="CurrentParadigm white line"/>
              <p:cNvSpPr>
                <a:spLocks/>
              </p:cNvSpPr>
              <p:nvPr/>
            </p:nvSpPr>
            <p:spPr bwMode="auto">
              <a:xfrm>
                <a:off x="677863" y="1858963"/>
                <a:ext cx="7699375" cy="2454275"/>
              </a:xfrm>
              <a:custGeom>
                <a:avLst/>
                <a:gdLst>
                  <a:gd name="T0" fmla="*/ 12 w 4850"/>
                  <a:gd name="T1" fmla="*/ 1544 h 1546"/>
                  <a:gd name="T2" fmla="*/ 0 w 4850"/>
                  <a:gd name="T3" fmla="*/ 1526 h 1546"/>
                  <a:gd name="T4" fmla="*/ 6 w 4850"/>
                  <a:gd name="T5" fmla="*/ 1512 h 1546"/>
                  <a:gd name="T6" fmla="*/ 18 w 4850"/>
                  <a:gd name="T7" fmla="*/ 1506 h 1546"/>
                  <a:gd name="T8" fmla="*/ 1814 w 4850"/>
                  <a:gd name="T9" fmla="*/ 1416 h 1546"/>
                  <a:gd name="T10" fmla="*/ 2038 w 4850"/>
                  <a:gd name="T11" fmla="*/ 1404 h 1546"/>
                  <a:gd name="T12" fmla="*/ 2282 w 4850"/>
                  <a:gd name="T13" fmla="*/ 1400 h 1546"/>
                  <a:gd name="T14" fmla="*/ 2596 w 4850"/>
                  <a:gd name="T15" fmla="*/ 1382 h 1546"/>
                  <a:gd name="T16" fmla="*/ 2852 w 4850"/>
                  <a:gd name="T17" fmla="*/ 1348 h 1546"/>
                  <a:gd name="T18" fmla="*/ 3060 w 4850"/>
                  <a:gd name="T19" fmla="*/ 1296 h 1546"/>
                  <a:gd name="T20" fmla="*/ 3174 w 4850"/>
                  <a:gd name="T21" fmla="*/ 1256 h 1546"/>
                  <a:gd name="T22" fmla="*/ 3278 w 4850"/>
                  <a:gd name="T23" fmla="*/ 1204 h 1546"/>
                  <a:gd name="T24" fmla="*/ 3366 w 4850"/>
                  <a:gd name="T25" fmla="*/ 1140 h 1546"/>
                  <a:gd name="T26" fmla="*/ 3414 w 4850"/>
                  <a:gd name="T27" fmla="*/ 1092 h 1546"/>
                  <a:gd name="T28" fmla="*/ 3474 w 4850"/>
                  <a:gd name="T29" fmla="*/ 1014 h 1546"/>
                  <a:gd name="T30" fmla="*/ 3520 w 4850"/>
                  <a:gd name="T31" fmla="*/ 930 h 1546"/>
                  <a:gd name="T32" fmla="*/ 3586 w 4850"/>
                  <a:gd name="T33" fmla="*/ 752 h 1546"/>
                  <a:gd name="T34" fmla="*/ 3630 w 4850"/>
                  <a:gd name="T35" fmla="*/ 610 h 1546"/>
                  <a:gd name="T36" fmla="*/ 3692 w 4850"/>
                  <a:gd name="T37" fmla="*/ 450 h 1546"/>
                  <a:gd name="T38" fmla="*/ 3758 w 4850"/>
                  <a:gd name="T39" fmla="*/ 338 h 1546"/>
                  <a:gd name="T40" fmla="*/ 3852 w 4850"/>
                  <a:gd name="T41" fmla="*/ 238 h 1546"/>
                  <a:gd name="T42" fmla="*/ 3978 w 4850"/>
                  <a:gd name="T43" fmla="*/ 154 h 1546"/>
                  <a:gd name="T44" fmla="*/ 4076 w 4850"/>
                  <a:gd name="T45" fmla="*/ 114 h 1546"/>
                  <a:gd name="T46" fmla="*/ 4216 w 4850"/>
                  <a:gd name="T47" fmla="*/ 68 h 1546"/>
                  <a:gd name="T48" fmla="*/ 4358 w 4850"/>
                  <a:gd name="T49" fmla="*/ 36 h 1546"/>
                  <a:gd name="T50" fmla="*/ 4508 w 4850"/>
                  <a:gd name="T51" fmla="*/ 12 h 1546"/>
                  <a:gd name="T52" fmla="*/ 4664 w 4850"/>
                  <a:gd name="T53" fmla="*/ 0 h 1546"/>
                  <a:gd name="T54" fmla="*/ 4830 w 4850"/>
                  <a:gd name="T55" fmla="*/ 0 h 1546"/>
                  <a:gd name="T56" fmla="*/ 4848 w 4850"/>
                  <a:gd name="T57" fmla="*/ 12 h 1546"/>
                  <a:gd name="T58" fmla="*/ 4848 w 4850"/>
                  <a:gd name="T59" fmla="*/ 28 h 1546"/>
                  <a:gd name="T60" fmla="*/ 4830 w 4850"/>
                  <a:gd name="T61" fmla="*/ 40 h 1546"/>
                  <a:gd name="T62" fmla="*/ 4828 w 4850"/>
                  <a:gd name="T63" fmla="*/ 40 h 1546"/>
                  <a:gd name="T64" fmla="*/ 4564 w 4850"/>
                  <a:gd name="T65" fmla="*/ 48 h 1546"/>
                  <a:gd name="T66" fmla="*/ 4414 w 4850"/>
                  <a:gd name="T67" fmla="*/ 66 h 1546"/>
                  <a:gd name="T68" fmla="*/ 4272 w 4850"/>
                  <a:gd name="T69" fmla="*/ 96 h 1546"/>
                  <a:gd name="T70" fmla="*/ 4136 w 4850"/>
                  <a:gd name="T71" fmla="*/ 136 h 1546"/>
                  <a:gd name="T72" fmla="*/ 4046 w 4850"/>
                  <a:gd name="T73" fmla="*/ 168 h 1546"/>
                  <a:gd name="T74" fmla="*/ 3912 w 4850"/>
                  <a:gd name="T75" fmla="*/ 240 h 1546"/>
                  <a:gd name="T76" fmla="*/ 3816 w 4850"/>
                  <a:gd name="T77" fmla="*/ 328 h 1546"/>
                  <a:gd name="T78" fmla="*/ 3746 w 4850"/>
                  <a:gd name="T79" fmla="*/ 430 h 1546"/>
                  <a:gd name="T80" fmla="*/ 3696 w 4850"/>
                  <a:gd name="T81" fmla="*/ 544 h 1546"/>
                  <a:gd name="T82" fmla="*/ 3644 w 4850"/>
                  <a:gd name="T83" fmla="*/ 704 h 1546"/>
                  <a:gd name="T84" fmla="*/ 3580 w 4850"/>
                  <a:gd name="T85" fmla="*/ 890 h 1546"/>
                  <a:gd name="T86" fmla="*/ 3524 w 4850"/>
                  <a:gd name="T87" fmla="*/ 1010 h 1546"/>
                  <a:gd name="T88" fmla="*/ 3466 w 4850"/>
                  <a:gd name="T89" fmla="*/ 1094 h 1546"/>
                  <a:gd name="T90" fmla="*/ 3392 w 4850"/>
                  <a:gd name="T91" fmla="*/ 1170 h 1546"/>
                  <a:gd name="T92" fmla="*/ 3332 w 4850"/>
                  <a:gd name="T93" fmla="*/ 1216 h 1546"/>
                  <a:gd name="T94" fmla="*/ 3230 w 4850"/>
                  <a:gd name="T95" fmla="*/ 1272 h 1546"/>
                  <a:gd name="T96" fmla="*/ 3116 w 4850"/>
                  <a:gd name="T97" fmla="*/ 1320 h 1546"/>
                  <a:gd name="T98" fmla="*/ 2952 w 4850"/>
                  <a:gd name="T99" fmla="*/ 1368 h 1546"/>
                  <a:gd name="T100" fmla="*/ 2690 w 4850"/>
                  <a:gd name="T101" fmla="*/ 1412 h 1546"/>
                  <a:gd name="T102" fmla="*/ 2436 w 4850"/>
                  <a:gd name="T103" fmla="*/ 1434 h 1546"/>
                  <a:gd name="T104" fmla="*/ 2156 w 4850"/>
                  <a:gd name="T105" fmla="*/ 1442 h 1546"/>
                  <a:gd name="T106" fmla="*/ 1816 w 4850"/>
                  <a:gd name="T107" fmla="*/ 1454 h 1546"/>
                  <a:gd name="T108" fmla="*/ 490 w 4850"/>
                  <a:gd name="T109" fmla="*/ 1518 h 1546"/>
                  <a:gd name="T110" fmla="*/ 20 w 4850"/>
                  <a:gd name="T111" fmla="*/ 1546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50" h="1546">
                    <a:moveTo>
                      <a:pt x="20" y="1546"/>
                    </a:moveTo>
                    <a:lnTo>
                      <a:pt x="20" y="1546"/>
                    </a:lnTo>
                    <a:lnTo>
                      <a:pt x="12" y="1544"/>
                    </a:lnTo>
                    <a:lnTo>
                      <a:pt x="6" y="1540"/>
                    </a:lnTo>
                    <a:lnTo>
                      <a:pt x="2" y="1534"/>
                    </a:lnTo>
                    <a:lnTo>
                      <a:pt x="0" y="1526"/>
                    </a:lnTo>
                    <a:lnTo>
                      <a:pt x="0" y="1526"/>
                    </a:lnTo>
                    <a:lnTo>
                      <a:pt x="2" y="1518"/>
                    </a:lnTo>
                    <a:lnTo>
                      <a:pt x="6" y="1512"/>
                    </a:lnTo>
                    <a:lnTo>
                      <a:pt x="12" y="1508"/>
                    </a:lnTo>
                    <a:lnTo>
                      <a:pt x="18" y="1506"/>
                    </a:lnTo>
                    <a:lnTo>
                      <a:pt x="18" y="1506"/>
                    </a:lnTo>
                    <a:lnTo>
                      <a:pt x="488" y="1478"/>
                    </a:lnTo>
                    <a:lnTo>
                      <a:pt x="978" y="1454"/>
                    </a:lnTo>
                    <a:lnTo>
                      <a:pt x="1814" y="1416"/>
                    </a:lnTo>
                    <a:lnTo>
                      <a:pt x="1814" y="1416"/>
                    </a:lnTo>
                    <a:lnTo>
                      <a:pt x="2038" y="1404"/>
                    </a:lnTo>
                    <a:lnTo>
                      <a:pt x="2038" y="1404"/>
                    </a:lnTo>
                    <a:lnTo>
                      <a:pt x="2156" y="1402"/>
                    </a:lnTo>
                    <a:lnTo>
                      <a:pt x="2156" y="1402"/>
                    </a:lnTo>
                    <a:lnTo>
                      <a:pt x="2282" y="1400"/>
                    </a:lnTo>
                    <a:lnTo>
                      <a:pt x="2432" y="1394"/>
                    </a:lnTo>
                    <a:lnTo>
                      <a:pt x="2512" y="1388"/>
                    </a:lnTo>
                    <a:lnTo>
                      <a:pt x="2596" y="1382"/>
                    </a:lnTo>
                    <a:lnTo>
                      <a:pt x="2680" y="1372"/>
                    </a:lnTo>
                    <a:lnTo>
                      <a:pt x="2766" y="1362"/>
                    </a:lnTo>
                    <a:lnTo>
                      <a:pt x="2852" y="1348"/>
                    </a:lnTo>
                    <a:lnTo>
                      <a:pt x="2936" y="1330"/>
                    </a:lnTo>
                    <a:lnTo>
                      <a:pt x="3020" y="1308"/>
                    </a:lnTo>
                    <a:lnTo>
                      <a:pt x="3060" y="1296"/>
                    </a:lnTo>
                    <a:lnTo>
                      <a:pt x="3098" y="1284"/>
                    </a:lnTo>
                    <a:lnTo>
                      <a:pt x="3136" y="1270"/>
                    </a:lnTo>
                    <a:lnTo>
                      <a:pt x="3174" y="1256"/>
                    </a:lnTo>
                    <a:lnTo>
                      <a:pt x="3210" y="1238"/>
                    </a:lnTo>
                    <a:lnTo>
                      <a:pt x="3244" y="1222"/>
                    </a:lnTo>
                    <a:lnTo>
                      <a:pt x="3278" y="1204"/>
                    </a:lnTo>
                    <a:lnTo>
                      <a:pt x="3308" y="1184"/>
                    </a:lnTo>
                    <a:lnTo>
                      <a:pt x="3338" y="1162"/>
                    </a:lnTo>
                    <a:lnTo>
                      <a:pt x="3366" y="1140"/>
                    </a:lnTo>
                    <a:lnTo>
                      <a:pt x="3366" y="1140"/>
                    </a:lnTo>
                    <a:lnTo>
                      <a:pt x="3390" y="1116"/>
                    </a:lnTo>
                    <a:lnTo>
                      <a:pt x="3414" y="1092"/>
                    </a:lnTo>
                    <a:lnTo>
                      <a:pt x="3436" y="1068"/>
                    </a:lnTo>
                    <a:lnTo>
                      <a:pt x="3456" y="1042"/>
                    </a:lnTo>
                    <a:lnTo>
                      <a:pt x="3474" y="1014"/>
                    </a:lnTo>
                    <a:lnTo>
                      <a:pt x="3490" y="988"/>
                    </a:lnTo>
                    <a:lnTo>
                      <a:pt x="3506" y="960"/>
                    </a:lnTo>
                    <a:lnTo>
                      <a:pt x="3520" y="930"/>
                    </a:lnTo>
                    <a:lnTo>
                      <a:pt x="3544" y="872"/>
                    </a:lnTo>
                    <a:lnTo>
                      <a:pt x="3566" y="812"/>
                    </a:lnTo>
                    <a:lnTo>
                      <a:pt x="3586" y="752"/>
                    </a:lnTo>
                    <a:lnTo>
                      <a:pt x="3606" y="692"/>
                    </a:lnTo>
                    <a:lnTo>
                      <a:pt x="3606" y="692"/>
                    </a:lnTo>
                    <a:lnTo>
                      <a:pt x="3630" y="610"/>
                    </a:lnTo>
                    <a:lnTo>
                      <a:pt x="3658" y="528"/>
                    </a:lnTo>
                    <a:lnTo>
                      <a:pt x="3674" y="488"/>
                    </a:lnTo>
                    <a:lnTo>
                      <a:pt x="3692" y="450"/>
                    </a:lnTo>
                    <a:lnTo>
                      <a:pt x="3712" y="410"/>
                    </a:lnTo>
                    <a:lnTo>
                      <a:pt x="3734" y="374"/>
                    </a:lnTo>
                    <a:lnTo>
                      <a:pt x="3758" y="338"/>
                    </a:lnTo>
                    <a:lnTo>
                      <a:pt x="3786" y="302"/>
                    </a:lnTo>
                    <a:lnTo>
                      <a:pt x="3816" y="270"/>
                    </a:lnTo>
                    <a:lnTo>
                      <a:pt x="3852" y="238"/>
                    </a:lnTo>
                    <a:lnTo>
                      <a:pt x="3890" y="208"/>
                    </a:lnTo>
                    <a:lnTo>
                      <a:pt x="3932" y="180"/>
                    </a:lnTo>
                    <a:lnTo>
                      <a:pt x="3978" y="154"/>
                    </a:lnTo>
                    <a:lnTo>
                      <a:pt x="4030" y="132"/>
                    </a:lnTo>
                    <a:lnTo>
                      <a:pt x="4030" y="132"/>
                    </a:lnTo>
                    <a:lnTo>
                      <a:pt x="4076" y="114"/>
                    </a:lnTo>
                    <a:lnTo>
                      <a:pt x="4122" y="98"/>
                    </a:lnTo>
                    <a:lnTo>
                      <a:pt x="4168" y="82"/>
                    </a:lnTo>
                    <a:lnTo>
                      <a:pt x="4216" y="68"/>
                    </a:lnTo>
                    <a:lnTo>
                      <a:pt x="4262" y="56"/>
                    </a:lnTo>
                    <a:lnTo>
                      <a:pt x="4310" y="46"/>
                    </a:lnTo>
                    <a:lnTo>
                      <a:pt x="4358" y="36"/>
                    </a:lnTo>
                    <a:lnTo>
                      <a:pt x="4408" y="26"/>
                    </a:lnTo>
                    <a:lnTo>
                      <a:pt x="4458" y="18"/>
                    </a:lnTo>
                    <a:lnTo>
                      <a:pt x="4508" y="12"/>
                    </a:lnTo>
                    <a:lnTo>
                      <a:pt x="4560" y="8"/>
                    </a:lnTo>
                    <a:lnTo>
                      <a:pt x="4612" y="4"/>
                    </a:lnTo>
                    <a:lnTo>
                      <a:pt x="4664" y="0"/>
                    </a:lnTo>
                    <a:lnTo>
                      <a:pt x="4718" y="0"/>
                    </a:lnTo>
                    <a:lnTo>
                      <a:pt x="4830" y="0"/>
                    </a:lnTo>
                    <a:lnTo>
                      <a:pt x="4830" y="0"/>
                    </a:lnTo>
                    <a:lnTo>
                      <a:pt x="4838" y="2"/>
                    </a:lnTo>
                    <a:lnTo>
                      <a:pt x="4844" y="6"/>
                    </a:lnTo>
                    <a:lnTo>
                      <a:pt x="4848" y="12"/>
                    </a:lnTo>
                    <a:lnTo>
                      <a:pt x="4850" y="20"/>
                    </a:lnTo>
                    <a:lnTo>
                      <a:pt x="4850" y="20"/>
                    </a:lnTo>
                    <a:lnTo>
                      <a:pt x="4848" y="28"/>
                    </a:lnTo>
                    <a:lnTo>
                      <a:pt x="4844" y="34"/>
                    </a:lnTo>
                    <a:lnTo>
                      <a:pt x="4838" y="38"/>
                    </a:lnTo>
                    <a:lnTo>
                      <a:pt x="4830" y="40"/>
                    </a:lnTo>
                    <a:lnTo>
                      <a:pt x="4830" y="40"/>
                    </a:lnTo>
                    <a:lnTo>
                      <a:pt x="4828" y="40"/>
                    </a:lnTo>
                    <a:lnTo>
                      <a:pt x="4828" y="40"/>
                    </a:lnTo>
                    <a:lnTo>
                      <a:pt x="4720" y="40"/>
                    </a:lnTo>
                    <a:lnTo>
                      <a:pt x="4614" y="44"/>
                    </a:lnTo>
                    <a:lnTo>
                      <a:pt x="4564" y="48"/>
                    </a:lnTo>
                    <a:lnTo>
                      <a:pt x="4514" y="52"/>
                    </a:lnTo>
                    <a:lnTo>
                      <a:pt x="4464" y="58"/>
                    </a:lnTo>
                    <a:lnTo>
                      <a:pt x="4414" y="66"/>
                    </a:lnTo>
                    <a:lnTo>
                      <a:pt x="4366" y="74"/>
                    </a:lnTo>
                    <a:lnTo>
                      <a:pt x="4320" y="84"/>
                    </a:lnTo>
                    <a:lnTo>
                      <a:pt x="4272" y="96"/>
                    </a:lnTo>
                    <a:lnTo>
                      <a:pt x="4226" y="108"/>
                    </a:lnTo>
                    <a:lnTo>
                      <a:pt x="4180" y="120"/>
                    </a:lnTo>
                    <a:lnTo>
                      <a:pt x="4136" y="136"/>
                    </a:lnTo>
                    <a:lnTo>
                      <a:pt x="4090" y="152"/>
                    </a:lnTo>
                    <a:lnTo>
                      <a:pt x="4046" y="168"/>
                    </a:lnTo>
                    <a:lnTo>
                      <a:pt x="4046" y="168"/>
                    </a:lnTo>
                    <a:lnTo>
                      <a:pt x="3996" y="190"/>
                    </a:lnTo>
                    <a:lnTo>
                      <a:pt x="3952" y="214"/>
                    </a:lnTo>
                    <a:lnTo>
                      <a:pt x="3912" y="240"/>
                    </a:lnTo>
                    <a:lnTo>
                      <a:pt x="3878" y="268"/>
                    </a:lnTo>
                    <a:lnTo>
                      <a:pt x="3844" y="298"/>
                    </a:lnTo>
                    <a:lnTo>
                      <a:pt x="3816" y="328"/>
                    </a:lnTo>
                    <a:lnTo>
                      <a:pt x="3790" y="360"/>
                    </a:lnTo>
                    <a:lnTo>
                      <a:pt x="3768" y="394"/>
                    </a:lnTo>
                    <a:lnTo>
                      <a:pt x="3746" y="430"/>
                    </a:lnTo>
                    <a:lnTo>
                      <a:pt x="3728" y="466"/>
                    </a:lnTo>
                    <a:lnTo>
                      <a:pt x="3712" y="504"/>
                    </a:lnTo>
                    <a:lnTo>
                      <a:pt x="3696" y="544"/>
                    </a:lnTo>
                    <a:lnTo>
                      <a:pt x="3668" y="622"/>
                    </a:lnTo>
                    <a:lnTo>
                      <a:pt x="3644" y="704"/>
                    </a:lnTo>
                    <a:lnTo>
                      <a:pt x="3644" y="704"/>
                    </a:lnTo>
                    <a:lnTo>
                      <a:pt x="3624" y="766"/>
                    </a:lnTo>
                    <a:lnTo>
                      <a:pt x="3604" y="828"/>
                    </a:lnTo>
                    <a:lnTo>
                      <a:pt x="3580" y="890"/>
                    </a:lnTo>
                    <a:lnTo>
                      <a:pt x="3554" y="950"/>
                    </a:lnTo>
                    <a:lnTo>
                      <a:pt x="3540" y="980"/>
                    </a:lnTo>
                    <a:lnTo>
                      <a:pt x="3524" y="1010"/>
                    </a:lnTo>
                    <a:lnTo>
                      <a:pt x="3506" y="1038"/>
                    </a:lnTo>
                    <a:lnTo>
                      <a:pt x="3486" y="1066"/>
                    </a:lnTo>
                    <a:lnTo>
                      <a:pt x="3466" y="1094"/>
                    </a:lnTo>
                    <a:lnTo>
                      <a:pt x="3444" y="1120"/>
                    </a:lnTo>
                    <a:lnTo>
                      <a:pt x="3418" y="1146"/>
                    </a:lnTo>
                    <a:lnTo>
                      <a:pt x="3392" y="1170"/>
                    </a:lnTo>
                    <a:lnTo>
                      <a:pt x="3392" y="1170"/>
                    </a:lnTo>
                    <a:lnTo>
                      <a:pt x="3364" y="1194"/>
                    </a:lnTo>
                    <a:lnTo>
                      <a:pt x="3332" y="1216"/>
                    </a:lnTo>
                    <a:lnTo>
                      <a:pt x="3300" y="1236"/>
                    </a:lnTo>
                    <a:lnTo>
                      <a:pt x="3266" y="1254"/>
                    </a:lnTo>
                    <a:lnTo>
                      <a:pt x="3230" y="1272"/>
                    </a:lnTo>
                    <a:lnTo>
                      <a:pt x="3194" y="1290"/>
                    </a:lnTo>
                    <a:lnTo>
                      <a:pt x="3156" y="1306"/>
                    </a:lnTo>
                    <a:lnTo>
                      <a:pt x="3116" y="1320"/>
                    </a:lnTo>
                    <a:lnTo>
                      <a:pt x="3076" y="1334"/>
                    </a:lnTo>
                    <a:lnTo>
                      <a:pt x="3036" y="1346"/>
                    </a:lnTo>
                    <a:lnTo>
                      <a:pt x="2952" y="1368"/>
                    </a:lnTo>
                    <a:lnTo>
                      <a:pt x="2864" y="1386"/>
                    </a:lnTo>
                    <a:lnTo>
                      <a:pt x="2778" y="1400"/>
                    </a:lnTo>
                    <a:lnTo>
                      <a:pt x="2690" y="1412"/>
                    </a:lnTo>
                    <a:lnTo>
                      <a:pt x="2602" y="1422"/>
                    </a:lnTo>
                    <a:lnTo>
                      <a:pt x="2518" y="1428"/>
                    </a:lnTo>
                    <a:lnTo>
                      <a:pt x="2436" y="1434"/>
                    </a:lnTo>
                    <a:lnTo>
                      <a:pt x="2284" y="1440"/>
                    </a:lnTo>
                    <a:lnTo>
                      <a:pt x="2156" y="1442"/>
                    </a:lnTo>
                    <a:lnTo>
                      <a:pt x="2156" y="1442"/>
                    </a:lnTo>
                    <a:lnTo>
                      <a:pt x="2040" y="1444"/>
                    </a:lnTo>
                    <a:lnTo>
                      <a:pt x="2040" y="1444"/>
                    </a:lnTo>
                    <a:lnTo>
                      <a:pt x="1816" y="1454"/>
                    </a:lnTo>
                    <a:lnTo>
                      <a:pt x="1816" y="1454"/>
                    </a:lnTo>
                    <a:lnTo>
                      <a:pt x="980" y="1494"/>
                    </a:lnTo>
                    <a:lnTo>
                      <a:pt x="490" y="1518"/>
                    </a:lnTo>
                    <a:lnTo>
                      <a:pt x="22" y="1546"/>
                    </a:lnTo>
                    <a:lnTo>
                      <a:pt x="22" y="1546"/>
                    </a:lnTo>
                    <a:lnTo>
                      <a:pt x="20" y="1546"/>
                    </a:lnTo>
                    <a:lnTo>
                      <a:pt x="20" y="1546"/>
                    </a:lnTo>
                    <a:close/>
                  </a:path>
                </a:pathLst>
              </a:custGeom>
              <a:solidFill>
                <a:srgbClr val="FFFFFF">
                  <a:alpha val="50000"/>
                </a:srgbClr>
              </a:solidFill>
              <a:ln>
                <a:noFill/>
              </a:ln>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106" name="CurrentParadigm brown line"/>
              <p:cNvSpPr>
                <a:spLocks/>
              </p:cNvSpPr>
              <p:nvPr/>
            </p:nvSpPr>
            <p:spPr bwMode="auto">
              <a:xfrm>
                <a:off x="709613" y="1890713"/>
                <a:ext cx="7635875" cy="2390775"/>
              </a:xfrm>
              <a:custGeom>
                <a:avLst/>
                <a:gdLst>
                  <a:gd name="T0" fmla="*/ 0 w 4810"/>
                  <a:gd name="T1" fmla="*/ 1506 h 1506"/>
                  <a:gd name="T2" fmla="*/ 594 w 4810"/>
                  <a:gd name="T3" fmla="*/ 1472 h 1506"/>
                  <a:gd name="T4" fmla="*/ 2018 w 4810"/>
                  <a:gd name="T5" fmla="*/ 1404 h 1506"/>
                  <a:gd name="T6" fmla="*/ 2126 w 4810"/>
                  <a:gd name="T7" fmla="*/ 1402 h 1506"/>
                  <a:gd name="T8" fmla="*/ 2360 w 4810"/>
                  <a:gd name="T9" fmla="*/ 1396 h 1506"/>
                  <a:gd name="T10" fmla="*/ 2546 w 4810"/>
                  <a:gd name="T11" fmla="*/ 1384 h 1506"/>
                  <a:gd name="T12" fmla="*/ 2746 w 4810"/>
                  <a:gd name="T13" fmla="*/ 1362 h 1506"/>
                  <a:gd name="T14" fmla="*/ 2894 w 4810"/>
                  <a:gd name="T15" fmla="*/ 1336 h 1506"/>
                  <a:gd name="T16" fmla="*/ 2992 w 4810"/>
                  <a:gd name="T17" fmla="*/ 1312 h 1506"/>
                  <a:gd name="T18" fmla="*/ 3084 w 4810"/>
                  <a:gd name="T19" fmla="*/ 1284 h 1506"/>
                  <a:gd name="T20" fmla="*/ 3172 w 4810"/>
                  <a:gd name="T21" fmla="*/ 1248 h 1506"/>
                  <a:gd name="T22" fmla="*/ 3254 w 4810"/>
                  <a:gd name="T23" fmla="*/ 1208 h 1506"/>
                  <a:gd name="T24" fmla="*/ 3326 w 4810"/>
                  <a:gd name="T25" fmla="*/ 1162 h 1506"/>
                  <a:gd name="T26" fmla="*/ 3358 w 4810"/>
                  <a:gd name="T27" fmla="*/ 1134 h 1506"/>
                  <a:gd name="T28" fmla="*/ 3416 w 4810"/>
                  <a:gd name="T29" fmla="*/ 1078 h 1506"/>
                  <a:gd name="T30" fmla="*/ 3464 w 4810"/>
                  <a:gd name="T31" fmla="*/ 1016 h 1506"/>
                  <a:gd name="T32" fmla="*/ 3502 w 4810"/>
                  <a:gd name="T33" fmla="*/ 952 h 1506"/>
                  <a:gd name="T34" fmla="*/ 3534 w 4810"/>
                  <a:gd name="T35" fmla="*/ 884 h 1506"/>
                  <a:gd name="T36" fmla="*/ 3562 w 4810"/>
                  <a:gd name="T37" fmla="*/ 814 h 1506"/>
                  <a:gd name="T38" fmla="*/ 3630 w 4810"/>
                  <a:gd name="T39" fmla="*/ 598 h 1506"/>
                  <a:gd name="T40" fmla="*/ 3666 w 4810"/>
                  <a:gd name="T41" fmla="*/ 492 h 1506"/>
                  <a:gd name="T42" fmla="*/ 3696 w 4810"/>
                  <a:gd name="T43" fmla="*/ 426 h 1506"/>
                  <a:gd name="T44" fmla="*/ 3732 w 4810"/>
                  <a:gd name="T45" fmla="*/ 360 h 1506"/>
                  <a:gd name="T46" fmla="*/ 3778 w 4810"/>
                  <a:gd name="T47" fmla="*/ 300 h 1506"/>
                  <a:gd name="T48" fmla="*/ 3830 w 4810"/>
                  <a:gd name="T49" fmla="*/ 244 h 1506"/>
                  <a:gd name="T50" fmla="*/ 3896 w 4810"/>
                  <a:gd name="T51" fmla="*/ 194 h 1506"/>
                  <a:gd name="T52" fmla="*/ 3974 w 4810"/>
                  <a:gd name="T53" fmla="*/ 150 h 1506"/>
                  <a:gd name="T54" fmla="*/ 4018 w 4810"/>
                  <a:gd name="T55" fmla="*/ 130 h 1506"/>
                  <a:gd name="T56" fmla="*/ 4108 w 4810"/>
                  <a:gd name="T57" fmla="*/ 98 h 1506"/>
                  <a:gd name="T58" fmla="*/ 4198 w 4810"/>
                  <a:gd name="T59" fmla="*/ 68 h 1506"/>
                  <a:gd name="T60" fmla="*/ 4292 w 4810"/>
                  <a:gd name="T61" fmla="*/ 46 h 1506"/>
                  <a:gd name="T62" fmla="*/ 4388 w 4810"/>
                  <a:gd name="T63" fmla="*/ 26 h 1506"/>
                  <a:gd name="T64" fmla="*/ 4488 w 4810"/>
                  <a:gd name="T65" fmla="*/ 12 h 1506"/>
                  <a:gd name="T66" fmla="*/ 4590 w 4810"/>
                  <a:gd name="T67" fmla="*/ 4 h 1506"/>
                  <a:gd name="T68" fmla="*/ 4698 w 4810"/>
                  <a:gd name="T69"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10" h="1506">
                    <a:moveTo>
                      <a:pt x="0" y="1506"/>
                    </a:moveTo>
                    <a:lnTo>
                      <a:pt x="0" y="1506"/>
                    </a:lnTo>
                    <a:lnTo>
                      <a:pt x="288" y="1488"/>
                    </a:lnTo>
                    <a:lnTo>
                      <a:pt x="594" y="1472"/>
                    </a:lnTo>
                    <a:lnTo>
                      <a:pt x="1202" y="1442"/>
                    </a:lnTo>
                    <a:lnTo>
                      <a:pt x="2018" y="1404"/>
                    </a:lnTo>
                    <a:lnTo>
                      <a:pt x="2018" y="1404"/>
                    </a:lnTo>
                    <a:lnTo>
                      <a:pt x="2126" y="1402"/>
                    </a:lnTo>
                    <a:lnTo>
                      <a:pt x="2274" y="1398"/>
                    </a:lnTo>
                    <a:lnTo>
                      <a:pt x="2360" y="1396"/>
                    </a:lnTo>
                    <a:lnTo>
                      <a:pt x="2450" y="1392"/>
                    </a:lnTo>
                    <a:lnTo>
                      <a:pt x="2546" y="1384"/>
                    </a:lnTo>
                    <a:lnTo>
                      <a:pt x="2646" y="1374"/>
                    </a:lnTo>
                    <a:lnTo>
                      <a:pt x="2746" y="1362"/>
                    </a:lnTo>
                    <a:lnTo>
                      <a:pt x="2846" y="1346"/>
                    </a:lnTo>
                    <a:lnTo>
                      <a:pt x="2894" y="1336"/>
                    </a:lnTo>
                    <a:lnTo>
                      <a:pt x="2944" y="1324"/>
                    </a:lnTo>
                    <a:lnTo>
                      <a:pt x="2992" y="1312"/>
                    </a:lnTo>
                    <a:lnTo>
                      <a:pt x="3038" y="1298"/>
                    </a:lnTo>
                    <a:lnTo>
                      <a:pt x="3084" y="1284"/>
                    </a:lnTo>
                    <a:lnTo>
                      <a:pt x="3130" y="1266"/>
                    </a:lnTo>
                    <a:lnTo>
                      <a:pt x="3172" y="1248"/>
                    </a:lnTo>
                    <a:lnTo>
                      <a:pt x="3214" y="1230"/>
                    </a:lnTo>
                    <a:lnTo>
                      <a:pt x="3254" y="1208"/>
                    </a:lnTo>
                    <a:lnTo>
                      <a:pt x="3290" y="1186"/>
                    </a:lnTo>
                    <a:lnTo>
                      <a:pt x="3326" y="1162"/>
                    </a:lnTo>
                    <a:lnTo>
                      <a:pt x="3358" y="1134"/>
                    </a:lnTo>
                    <a:lnTo>
                      <a:pt x="3358" y="1134"/>
                    </a:lnTo>
                    <a:lnTo>
                      <a:pt x="3388" y="1108"/>
                    </a:lnTo>
                    <a:lnTo>
                      <a:pt x="3416" y="1078"/>
                    </a:lnTo>
                    <a:lnTo>
                      <a:pt x="3440" y="1048"/>
                    </a:lnTo>
                    <a:lnTo>
                      <a:pt x="3464" y="1016"/>
                    </a:lnTo>
                    <a:lnTo>
                      <a:pt x="3484" y="984"/>
                    </a:lnTo>
                    <a:lnTo>
                      <a:pt x="3502" y="952"/>
                    </a:lnTo>
                    <a:lnTo>
                      <a:pt x="3518" y="918"/>
                    </a:lnTo>
                    <a:lnTo>
                      <a:pt x="3534" y="884"/>
                    </a:lnTo>
                    <a:lnTo>
                      <a:pt x="3548" y="848"/>
                    </a:lnTo>
                    <a:lnTo>
                      <a:pt x="3562" y="814"/>
                    </a:lnTo>
                    <a:lnTo>
                      <a:pt x="3584" y="742"/>
                    </a:lnTo>
                    <a:lnTo>
                      <a:pt x="3630" y="598"/>
                    </a:lnTo>
                    <a:lnTo>
                      <a:pt x="3654" y="528"/>
                    </a:lnTo>
                    <a:lnTo>
                      <a:pt x="3666" y="492"/>
                    </a:lnTo>
                    <a:lnTo>
                      <a:pt x="3680" y="458"/>
                    </a:lnTo>
                    <a:lnTo>
                      <a:pt x="3696" y="426"/>
                    </a:lnTo>
                    <a:lnTo>
                      <a:pt x="3714" y="392"/>
                    </a:lnTo>
                    <a:lnTo>
                      <a:pt x="3732" y="360"/>
                    </a:lnTo>
                    <a:lnTo>
                      <a:pt x="3754" y="330"/>
                    </a:lnTo>
                    <a:lnTo>
                      <a:pt x="3778" y="300"/>
                    </a:lnTo>
                    <a:lnTo>
                      <a:pt x="3802" y="272"/>
                    </a:lnTo>
                    <a:lnTo>
                      <a:pt x="3830" y="244"/>
                    </a:lnTo>
                    <a:lnTo>
                      <a:pt x="3862" y="218"/>
                    </a:lnTo>
                    <a:lnTo>
                      <a:pt x="3896" y="194"/>
                    </a:lnTo>
                    <a:lnTo>
                      <a:pt x="3932" y="170"/>
                    </a:lnTo>
                    <a:lnTo>
                      <a:pt x="3974" y="150"/>
                    </a:lnTo>
                    <a:lnTo>
                      <a:pt x="4018" y="130"/>
                    </a:lnTo>
                    <a:lnTo>
                      <a:pt x="4018" y="130"/>
                    </a:lnTo>
                    <a:lnTo>
                      <a:pt x="4062" y="114"/>
                    </a:lnTo>
                    <a:lnTo>
                      <a:pt x="4108" y="98"/>
                    </a:lnTo>
                    <a:lnTo>
                      <a:pt x="4152" y="82"/>
                    </a:lnTo>
                    <a:lnTo>
                      <a:pt x="4198" y="68"/>
                    </a:lnTo>
                    <a:lnTo>
                      <a:pt x="4244" y="56"/>
                    </a:lnTo>
                    <a:lnTo>
                      <a:pt x="4292" y="46"/>
                    </a:lnTo>
                    <a:lnTo>
                      <a:pt x="4340" y="36"/>
                    </a:lnTo>
                    <a:lnTo>
                      <a:pt x="4388" y="26"/>
                    </a:lnTo>
                    <a:lnTo>
                      <a:pt x="4438" y="20"/>
                    </a:lnTo>
                    <a:lnTo>
                      <a:pt x="4488" y="12"/>
                    </a:lnTo>
                    <a:lnTo>
                      <a:pt x="4538" y="8"/>
                    </a:lnTo>
                    <a:lnTo>
                      <a:pt x="4590" y="4"/>
                    </a:lnTo>
                    <a:lnTo>
                      <a:pt x="4644" y="0"/>
                    </a:lnTo>
                    <a:lnTo>
                      <a:pt x="4698" y="0"/>
                    </a:lnTo>
                    <a:lnTo>
                      <a:pt x="4810" y="0"/>
                    </a:lnTo>
                  </a:path>
                </a:pathLst>
              </a:custGeom>
              <a:noFill/>
              <a:ln w="38100">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grpSp>
        <p:grpSp>
          <p:nvGrpSpPr>
            <p:cNvPr id="41" name="Current Paradigm"/>
            <p:cNvGrpSpPr/>
            <p:nvPr/>
          </p:nvGrpSpPr>
          <p:grpSpPr>
            <a:xfrm>
              <a:off x="4363415" y="2961339"/>
              <a:ext cx="962307" cy="718672"/>
              <a:chOff x="6376988" y="3180689"/>
              <a:chExt cx="1589101" cy="1059498"/>
            </a:xfrm>
          </p:grpSpPr>
          <p:sp>
            <p:nvSpPr>
              <p:cNvPr id="103" name="CurrentParadigm Line"/>
              <p:cNvSpPr>
                <a:spLocks noChangeShapeType="1"/>
              </p:cNvSpPr>
              <p:nvPr/>
            </p:nvSpPr>
            <p:spPr bwMode="auto">
              <a:xfrm>
                <a:off x="6376988" y="3180689"/>
                <a:ext cx="586309" cy="560388"/>
              </a:xfrm>
              <a:prstGeom prst="line">
                <a:avLst/>
              </a:prstGeom>
              <a:noFill/>
              <a:ln w="1270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104" name="Current Paradigm"/>
              <p:cNvSpPr>
                <a:spLocks noChangeArrowheads="1"/>
              </p:cNvSpPr>
              <p:nvPr/>
            </p:nvSpPr>
            <p:spPr bwMode="auto">
              <a:xfrm>
                <a:off x="6819889" y="3741076"/>
                <a:ext cx="1146200"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CURRENT</a:t>
                </a:r>
              </a:p>
              <a:p>
                <a:pPr algn="ctr" defTabSz="357643" fontAlgn="base">
                  <a:spcBef>
                    <a:spcPct val="0"/>
                  </a:spcBef>
                  <a:spcAft>
                    <a:spcPct val="0"/>
                  </a:spcAft>
                </a:pPr>
                <a:r>
                  <a:rPr lang="en-US" sz="1100" b="1" dirty="0">
                    <a:solidFill>
                      <a:srgbClr val="003170"/>
                    </a:solidFill>
                    <a:cs typeface="Arial" pitchFamily="34" charset="0"/>
                  </a:rPr>
                  <a:t>MODEL</a:t>
                </a:r>
              </a:p>
            </p:txBody>
          </p:sp>
        </p:grpSp>
        <p:grpSp>
          <p:nvGrpSpPr>
            <p:cNvPr id="42" name="Improved Paradigm line"/>
            <p:cNvGrpSpPr/>
            <p:nvPr/>
          </p:nvGrpSpPr>
          <p:grpSpPr>
            <a:xfrm>
              <a:off x="920467" y="2049398"/>
              <a:ext cx="4683637" cy="1675536"/>
              <a:chOff x="677863" y="1843088"/>
              <a:chExt cx="7734300" cy="2470150"/>
            </a:xfrm>
          </p:grpSpPr>
          <p:sp>
            <p:nvSpPr>
              <p:cNvPr id="101" name="ImprovedParadigm Arrow white"/>
              <p:cNvSpPr>
                <a:spLocks/>
              </p:cNvSpPr>
              <p:nvPr/>
            </p:nvSpPr>
            <p:spPr bwMode="auto">
              <a:xfrm>
                <a:off x="677863" y="1849438"/>
                <a:ext cx="7699375" cy="2463800"/>
              </a:xfrm>
              <a:custGeom>
                <a:avLst/>
                <a:gdLst>
                  <a:gd name="T0" fmla="*/ 12 w 4850"/>
                  <a:gd name="T1" fmla="*/ 1550 h 1552"/>
                  <a:gd name="T2" fmla="*/ 0 w 4850"/>
                  <a:gd name="T3" fmla="*/ 1532 h 1552"/>
                  <a:gd name="T4" fmla="*/ 6 w 4850"/>
                  <a:gd name="T5" fmla="*/ 1518 h 1552"/>
                  <a:gd name="T6" fmla="*/ 18 w 4850"/>
                  <a:gd name="T7" fmla="*/ 1512 h 1552"/>
                  <a:gd name="T8" fmla="*/ 1156 w 4850"/>
                  <a:gd name="T9" fmla="*/ 1458 h 1552"/>
                  <a:gd name="T10" fmla="*/ 1706 w 4850"/>
                  <a:gd name="T11" fmla="*/ 1432 h 1552"/>
                  <a:gd name="T12" fmla="*/ 2036 w 4850"/>
                  <a:gd name="T13" fmla="*/ 1410 h 1552"/>
                  <a:gd name="T14" fmla="*/ 2100 w 4850"/>
                  <a:gd name="T15" fmla="*/ 1394 h 1552"/>
                  <a:gd name="T16" fmla="*/ 2192 w 4850"/>
                  <a:gd name="T17" fmla="*/ 1338 h 1552"/>
                  <a:gd name="T18" fmla="*/ 2278 w 4850"/>
                  <a:gd name="T19" fmla="*/ 1250 h 1552"/>
                  <a:gd name="T20" fmla="*/ 2392 w 4850"/>
                  <a:gd name="T21" fmla="*/ 1098 h 1552"/>
                  <a:gd name="T22" fmla="*/ 2508 w 4850"/>
                  <a:gd name="T23" fmla="*/ 918 h 1552"/>
                  <a:gd name="T24" fmla="*/ 2676 w 4850"/>
                  <a:gd name="T25" fmla="*/ 656 h 1552"/>
                  <a:gd name="T26" fmla="*/ 2804 w 4850"/>
                  <a:gd name="T27" fmla="*/ 484 h 1552"/>
                  <a:gd name="T28" fmla="*/ 2912 w 4850"/>
                  <a:gd name="T29" fmla="*/ 360 h 1552"/>
                  <a:gd name="T30" fmla="*/ 3034 w 4850"/>
                  <a:gd name="T31" fmla="*/ 248 h 1552"/>
                  <a:gd name="T32" fmla="*/ 3104 w 4850"/>
                  <a:gd name="T33" fmla="*/ 198 h 1552"/>
                  <a:gd name="T34" fmla="*/ 3238 w 4850"/>
                  <a:gd name="T35" fmla="*/ 138 h 1552"/>
                  <a:gd name="T36" fmla="*/ 3400 w 4850"/>
                  <a:gd name="T37" fmla="*/ 90 h 1552"/>
                  <a:gd name="T38" fmla="*/ 3580 w 4850"/>
                  <a:gd name="T39" fmla="*/ 56 h 1552"/>
                  <a:gd name="T40" fmla="*/ 3908 w 4850"/>
                  <a:gd name="T41" fmla="*/ 18 h 1552"/>
                  <a:gd name="T42" fmla="*/ 4298 w 4850"/>
                  <a:gd name="T43" fmla="*/ 2 h 1552"/>
                  <a:gd name="T44" fmla="*/ 4634 w 4850"/>
                  <a:gd name="T45" fmla="*/ 2 h 1552"/>
                  <a:gd name="T46" fmla="*/ 4830 w 4850"/>
                  <a:gd name="T47" fmla="*/ 6 h 1552"/>
                  <a:gd name="T48" fmla="*/ 4848 w 4850"/>
                  <a:gd name="T49" fmla="*/ 18 h 1552"/>
                  <a:gd name="T50" fmla="*/ 4848 w 4850"/>
                  <a:gd name="T51" fmla="*/ 34 h 1552"/>
                  <a:gd name="T52" fmla="*/ 4828 w 4850"/>
                  <a:gd name="T53" fmla="*/ 46 h 1552"/>
                  <a:gd name="T54" fmla="*/ 4634 w 4850"/>
                  <a:gd name="T55" fmla="*/ 42 h 1552"/>
                  <a:gd name="T56" fmla="*/ 4178 w 4850"/>
                  <a:gd name="T57" fmla="*/ 44 h 1552"/>
                  <a:gd name="T58" fmla="*/ 3786 w 4850"/>
                  <a:gd name="T59" fmla="*/ 68 h 1552"/>
                  <a:gd name="T60" fmla="*/ 3534 w 4850"/>
                  <a:gd name="T61" fmla="*/ 104 h 1552"/>
                  <a:gd name="T62" fmla="*/ 3362 w 4850"/>
                  <a:gd name="T63" fmla="*/ 140 h 1552"/>
                  <a:gd name="T64" fmla="*/ 3212 w 4850"/>
                  <a:gd name="T65" fmla="*/ 190 h 1552"/>
                  <a:gd name="T66" fmla="*/ 3092 w 4850"/>
                  <a:gd name="T67" fmla="*/ 254 h 1552"/>
                  <a:gd name="T68" fmla="*/ 3018 w 4850"/>
                  <a:gd name="T69" fmla="*/ 314 h 1552"/>
                  <a:gd name="T70" fmla="*/ 2904 w 4850"/>
                  <a:gd name="T71" fmla="*/ 428 h 1552"/>
                  <a:gd name="T72" fmla="*/ 2800 w 4850"/>
                  <a:gd name="T73" fmla="*/ 552 h 1552"/>
                  <a:gd name="T74" fmla="*/ 2650 w 4850"/>
                  <a:gd name="T75" fmla="*/ 768 h 1552"/>
                  <a:gd name="T76" fmla="*/ 2542 w 4850"/>
                  <a:gd name="T77" fmla="*/ 938 h 1552"/>
                  <a:gd name="T78" fmla="*/ 2392 w 4850"/>
                  <a:gd name="T79" fmla="*/ 1168 h 1552"/>
                  <a:gd name="T80" fmla="*/ 2304 w 4850"/>
                  <a:gd name="T81" fmla="*/ 1284 h 1552"/>
                  <a:gd name="T82" fmla="*/ 2210 w 4850"/>
                  <a:gd name="T83" fmla="*/ 1374 h 1552"/>
                  <a:gd name="T84" fmla="*/ 2112 w 4850"/>
                  <a:gd name="T85" fmla="*/ 1432 h 1552"/>
                  <a:gd name="T86" fmla="*/ 2040 w 4850"/>
                  <a:gd name="T87" fmla="*/ 1450 h 1552"/>
                  <a:gd name="T88" fmla="*/ 1912 w 4850"/>
                  <a:gd name="T89" fmla="*/ 1462 h 1552"/>
                  <a:gd name="T90" fmla="*/ 1158 w 4850"/>
                  <a:gd name="T91" fmla="*/ 1498 h 1552"/>
                  <a:gd name="T92" fmla="*/ 292 w 4850"/>
                  <a:gd name="T93" fmla="*/ 1536 h 1552"/>
                  <a:gd name="T94" fmla="*/ 20 w 4850"/>
                  <a:gd name="T95" fmla="*/ 1552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50" h="1552">
                    <a:moveTo>
                      <a:pt x="20" y="1552"/>
                    </a:moveTo>
                    <a:lnTo>
                      <a:pt x="20" y="1552"/>
                    </a:lnTo>
                    <a:lnTo>
                      <a:pt x="12" y="1550"/>
                    </a:lnTo>
                    <a:lnTo>
                      <a:pt x="6" y="1546"/>
                    </a:lnTo>
                    <a:lnTo>
                      <a:pt x="2" y="1540"/>
                    </a:lnTo>
                    <a:lnTo>
                      <a:pt x="0" y="1532"/>
                    </a:lnTo>
                    <a:lnTo>
                      <a:pt x="0" y="1532"/>
                    </a:lnTo>
                    <a:lnTo>
                      <a:pt x="2" y="1524"/>
                    </a:lnTo>
                    <a:lnTo>
                      <a:pt x="6" y="1518"/>
                    </a:lnTo>
                    <a:lnTo>
                      <a:pt x="12" y="1514"/>
                    </a:lnTo>
                    <a:lnTo>
                      <a:pt x="18" y="1512"/>
                    </a:lnTo>
                    <a:lnTo>
                      <a:pt x="18" y="1512"/>
                    </a:lnTo>
                    <a:lnTo>
                      <a:pt x="290" y="1496"/>
                    </a:lnTo>
                    <a:lnTo>
                      <a:pt x="578" y="1482"/>
                    </a:lnTo>
                    <a:lnTo>
                      <a:pt x="1156" y="1458"/>
                    </a:lnTo>
                    <a:lnTo>
                      <a:pt x="1156" y="1458"/>
                    </a:lnTo>
                    <a:lnTo>
                      <a:pt x="1450" y="1444"/>
                    </a:lnTo>
                    <a:lnTo>
                      <a:pt x="1706" y="1432"/>
                    </a:lnTo>
                    <a:lnTo>
                      <a:pt x="1908" y="1422"/>
                    </a:lnTo>
                    <a:lnTo>
                      <a:pt x="1982" y="1416"/>
                    </a:lnTo>
                    <a:lnTo>
                      <a:pt x="2036" y="1410"/>
                    </a:lnTo>
                    <a:lnTo>
                      <a:pt x="2036" y="1410"/>
                    </a:lnTo>
                    <a:lnTo>
                      <a:pt x="2068" y="1404"/>
                    </a:lnTo>
                    <a:lnTo>
                      <a:pt x="2100" y="1394"/>
                    </a:lnTo>
                    <a:lnTo>
                      <a:pt x="2132" y="1378"/>
                    </a:lnTo>
                    <a:lnTo>
                      <a:pt x="2162" y="1360"/>
                    </a:lnTo>
                    <a:lnTo>
                      <a:pt x="2192" y="1338"/>
                    </a:lnTo>
                    <a:lnTo>
                      <a:pt x="2222" y="1312"/>
                    </a:lnTo>
                    <a:lnTo>
                      <a:pt x="2250" y="1282"/>
                    </a:lnTo>
                    <a:lnTo>
                      <a:pt x="2278" y="1250"/>
                    </a:lnTo>
                    <a:lnTo>
                      <a:pt x="2306" y="1216"/>
                    </a:lnTo>
                    <a:lnTo>
                      <a:pt x="2336" y="1178"/>
                    </a:lnTo>
                    <a:lnTo>
                      <a:pt x="2392" y="1098"/>
                    </a:lnTo>
                    <a:lnTo>
                      <a:pt x="2448" y="1010"/>
                    </a:lnTo>
                    <a:lnTo>
                      <a:pt x="2508" y="918"/>
                    </a:lnTo>
                    <a:lnTo>
                      <a:pt x="2508" y="918"/>
                    </a:lnTo>
                    <a:lnTo>
                      <a:pt x="2560" y="832"/>
                    </a:lnTo>
                    <a:lnTo>
                      <a:pt x="2616" y="744"/>
                    </a:lnTo>
                    <a:lnTo>
                      <a:pt x="2676" y="656"/>
                    </a:lnTo>
                    <a:lnTo>
                      <a:pt x="2738" y="570"/>
                    </a:lnTo>
                    <a:lnTo>
                      <a:pt x="2770" y="526"/>
                    </a:lnTo>
                    <a:lnTo>
                      <a:pt x="2804" y="484"/>
                    </a:lnTo>
                    <a:lnTo>
                      <a:pt x="2838" y="442"/>
                    </a:lnTo>
                    <a:lnTo>
                      <a:pt x="2876" y="400"/>
                    </a:lnTo>
                    <a:lnTo>
                      <a:pt x="2912" y="360"/>
                    </a:lnTo>
                    <a:lnTo>
                      <a:pt x="2952" y="322"/>
                    </a:lnTo>
                    <a:lnTo>
                      <a:pt x="2992" y="284"/>
                    </a:lnTo>
                    <a:lnTo>
                      <a:pt x="3034" y="248"/>
                    </a:lnTo>
                    <a:lnTo>
                      <a:pt x="3034" y="248"/>
                    </a:lnTo>
                    <a:lnTo>
                      <a:pt x="3066" y="222"/>
                    </a:lnTo>
                    <a:lnTo>
                      <a:pt x="3104" y="198"/>
                    </a:lnTo>
                    <a:lnTo>
                      <a:pt x="3146" y="176"/>
                    </a:lnTo>
                    <a:lnTo>
                      <a:pt x="3190" y="156"/>
                    </a:lnTo>
                    <a:lnTo>
                      <a:pt x="3238" y="138"/>
                    </a:lnTo>
                    <a:lnTo>
                      <a:pt x="3290" y="120"/>
                    </a:lnTo>
                    <a:lnTo>
                      <a:pt x="3344" y="106"/>
                    </a:lnTo>
                    <a:lnTo>
                      <a:pt x="3400" y="90"/>
                    </a:lnTo>
                    <a:lnTo>
                      <a:pt x="3458" y="78"/>
                    </a:lnTo>
                    <a:lnTo>
                      <a:pt x="3518" y="66"/>
                    </a:lnTo>
                    <a:lnTo>
                      <a:pt x="3580" y="56"/>
                    </a:lnTo>
                    <a:lnTo>
                      <a:pt x="3644" y="46"/>
                    </a:lnTo>
                    <a:lnTo>
                      <a:pt x="3774" y="30"/>
                    </a:lnTo>
                    <a:lnTo>
                      <a:pt x="3908" y="18"/>
                    </a:lnTo>
                    <a:lnTo>
                      <a:pt x="4040" y="10"/>
                    </a:lnTo>
                    <a:lnTo>
                      <a:pt x="4172" y="4"/>
                    </a:lnTo>
                    <a:lnTo>
                      <a:pt x="4298" y="2"/>
                    </a:lnTo>
                    <a:lnTo>
                      <a:pt x="4420" y="0"/>
                    </a:lnTo>
                    <a:lnTo>
                      <a:pt x="4532" y="0"/>
                    </a:lnTo>
                    <a:lnTo>
                      <a:pt x="4634" y="2"/>
                    </a:lnTo>
                    <a:lnTo>
                      <a:pt x="4798" y="4"/>
                    </a:lnTo>
                    <a:lnTo>
                      <a:pt x="4830" y="6"/>
                    </a:lnTo>
                    <a:lnTo>
                      <a:pt x="4830" y="6"/>
                    </a:lnTo>
                    <a:lnTo>
                      <a:pt x="4838" y="8"/>
                    </a:lnTo>
                    <a:lnTo>
                      <a:pt x="4844" y="12"/>
                    </a:lnTo>
                    <a:lnTo>
                      <a:pt x="4848" y="18"/>
                    </a:lnTo>
                    <a:lnTo>
                      <a:pt x="4850" y="26"/>
                    </a:lnTo>
                    <a:lnTo>
                      <a:pt x="4850" y="26"/>
                    </a:lnTo>
                    <a:lnTo>
                      <a:pt x="4848" y="34"/>
                    </a:lnTo>
                    <a:lnTo>
                      <a:pt x="4844" y="40"/>
                    </a:lnTo>
                    <a:lnTo>
                      <a:pt x="4836" y="44"/>
                    </a:lnTo>
                    <a:lnTo>
                      <a:pt x="4828" y="46"/>
                    </a:lnTo>
                    <a:lnTo>
                      <a:pt x="4796" y="44"/>
                    </a:lnTo>
                    <a:lnTo>
                      <a:pt x="4796" y="44"/>
                    </a:lnTo>
                    <a:lnTo>
                      <a:pt x="4634" y="42"/>
                    </a:lnTo>
                    <a:lnTo>
                      <a:pt x="4422" y="40"/>
                    </a:lnTo>
                    <a:lnTo>
                      <a:pt x="4302" y="40"/>
                    </a:lnTo>
                    <a:lnTo>
                      <a:pt x="4178" y="44"/>
                    </a:lnTo>
                    <a:lnTo>
                      <a:pt x="4048" y="50"/>
                    </a:lnTo>
                    <a:lnTo>
                      <a:pt x="3916" y="58"/>
                    </a:lnTo>
                    <a:lnTo>
                      <a:pt x="3786" y="68"/>
                    </a:lnTo>
                    <a:lnTo>
                      <a:pt x="3658" y="84"/>
                    </a:lnTo>
                    <a:lnTo>
                      <a:pt x="3594" y="94"/>
                    </a:lnTo>
                    <a:lnTo>
                      <a:pt x="3534" y="104"/>
                    </a:lnTo>
                    <a:lnTo>
                      <a:pt x="3474" y="114"/>
                    </a:lnTo>
                    <a:lnTo>
                      <a:pt x="3416" y="128"/>
                    </a:lnTo>
                    <a:lnTo>
                      <a:pt x="3362" y="140"/>
                    </a:lnTo>
                    <a:lnTo>
                      <a:pt x="3308" y="156"/>
                    </a:lnTo>
                    <a:lnTo>
                      <a:pt x="3258" y="172"/>
                    </a:lnTo>
                    <a:lnTo>
                      <a:pt x="3212" y="190"/>
                    </a:lnTo>
                    <a:lnTo>
                      <a:pt x="3168" y="210"/>
                    </a:lnTo>
                    <a:lnTo>
                      <a:pt x="3128" y="232"/>
                    </a:lnTo>
                    <a:lnTo>
                      <a:pt x="3092" y="254"/>
                    </a:lnTo>
                    <a:lnTo>
                      <a:pt x="3060" y="278"/>
                    </a:lnTo>
                    <a:lnTo>
                      <a:pt x="3060" y="278"/>
                    </a:lnTo>
                    <a:lnTo>
                      <a:pt x="3018" y="314"/>
                    </a:lnTo>
                    <a:lnTo>
                      <a:pt x="2978" y="350"/>
                    </a:lnTo>
                    <a:lnTo>
                      <a:pt x="2940" y="390"/>
                    </a:lnTo>
                    <a:lnTo>
                      <a:pt x="2904" y="428"/>
                    </a:lnTo>
                    <a:lnTo>
                      <a:pt x="2868" y="468"/>
                    </a:lnTo>
                    <a:lnTo>
                      <a:pt x="2834" y="510"/>
                    </a:lnTo>
                    <a:lnTo>
                      <a:pt x="2800" y="552"/>
                    </a:lnTo>
                    <a:lnTo>
                      <a:pt x="2768" y="594"/>
                    </a:lnTo>
                    <a:lnTo>
                      <a:pt x="2708" y="680"/>
                    </a:lnTo>
                    <a:lnTo>
                      <a:pt x="2650" y="768"/>
                    </a:lnTo>
                    <a:lnTo>
                      <a:pt x="2594" y="854"/>
                    </a:lnTo>
                    <a:lnTo>
                      <a:pt x="2542" y="938"/>
                    </a:lnTo>
                    <a:lnTo>
                      <a:pt x="2542" y="938"/>
                    </a:lnTo>
                    <a:lnTo>
                      <a:pt x="2480" y="1034"/>
                    </a:lnTo>
                    <a:lnTo>
                      <a:pt x="2422" y="1126"/>
                    </a:lnTo>
                    <a:lnTo>
                      <a:pt x="2392" y="1168"/>
                    </a:lnTo>
                    <a:lnTo>
                      <a:pt x="2362" y="1210"/>
                    </a:lnTo>
                    <a:lnTo>
                      <a:pt x="2332" y="1248"/>
                    </a:lnTo>
                    <a:lnTo>
                      <a:pt x="2304" y="1284"/>
                    </a:lnTo>
                    <a:lnTo>
                      <a:pt x="2272" y="1316"/>
                    </a:lnTo>
                    <a:lnTo>
                      <a:pt x="2242" y="1346"/>
                    </a:lnTo>
                    <a:lnTo>
                      <a:pt x="2210" y="1374"/>
                    </a:lnTo>
                    <a:lnTo>
                      <a:pt x="2178" y="1398"/>
                    </a:lnTo>
                    <a:lnTo>
                      <a:pt x="2146" y="1416"/>
                    </a:lnTo>
                    <a:lnTo>
                      <a:pt x="2112" y="1432"/>
                    </a:lnTo>
                    <a:lnTo>
                      <a:pt x="2076" y="1444"/>
                    </a:lnTo>
                    <a:lnTo>
                      <a:pt x="2058" y="1448"/>
                    </a:lnTo>
                    <a:lnTo>
                      <a:pt x="2040" y="1450"/>
                    </a:lnTo>
                    <a:lnTo>
                      <a:pt x="2040" y="1450"/>
                    </a:lnTo>
                    <a:lnTo>
                      <a:pt x="1986" y="1456"/>
                    </a:lnTo>
                    <a:lnTo>
                      <a:pt x="1912" y="1462"/>
                    </a:lnTo>
                    <a:lnTo>
                      <a:pt x="1710" y="1472"/>
                    </a:lnTo>
                    <a:lnTo>
                      <a:pt x="1452" y="1484"/>
                    </a:lnTo>
                    <a:lnTo>
                      <a:pt x="1158" y="1498"/>
                    </a:lnTo>
                    <a:lnTo>
                      <a:pt x="1158" y="1498"/>
                    </a:lnTo>
                    <a:lnTo>
                      <a:pt x="580" y="1522"/>
                    </a:lnTo>
                    <a:lnTo>
                      <a:pt x="292" y="1536"/>
                    </a:lnTo>
                    <a:lnTo>
                      <a:pt x="22" y="1552"/>
                    </a:lnTo>
                    <a:lnTo>
                      <a:pt x="22" y="1552"/>
                    </a:lnTo>
                    <a:lnTo>
                      <a:pt x="20" y="1552"/>
                    </a:lnTo>
                    <a:lnTo>
                      <a:pt x="20" y="1552"/>
                    </a:lnTo>
                    <a:close/>
                  </a:path>
                </a:pathLst>
              </a:custGeom>
              <a:solidFill>
                <a:srgbClr val="FFFFFF">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102" name="ImprovedParadigm Arrow"/>
              <p:cNvSpPr>
                <a:spLocks/>
              </p:cNvSpPr>
              <p:nvPr/>
            </p:nvSpPr>
            <p:spPr bwMode="auto">
              <a:xfrm>
                <a:off x="690563" y="1843088"/>
                <a:ext cx="7721600" cy="2457450"/>
              </a:xfrm>
              <a:custGeom>
                <a:avLst/>
                <a:gdLst>
                  <a:gd name="T0" fmla="*/ 4812 w 4864"/>
                  <a:gd name="T1" fmla="*/ 18 h 1548"/>
                  <a:gd name="T2" fmla="*/ 4626 w 4864"/>
                  <a:gd name="T3" fmla="*/ 14 h 1548"/>
                  <a:gd name="T4" fmla="*/ 4292 w 4864"/>
                  <a:gd name="T5" fmla="*/ 12 h 1548"/>
                  <a:gd name="T6" fmla="*/ 3902 w 4864"/>
                  <a:gd name="T7" fmla="*/ 30 h 1548"/>
                  <a:gd name="T8" fmla="*/ 3576 w 4864"/>
                  <a:gd name="T9" fmla="*/ 66 h 1548"/>
                  <a:gd name="T10" fmla="*/ 3394 w 4864"/>
                  <a:gd name="T11" fmla="*/ 102 h 1548"/>
                  <a:gd name="T12" fmla="*/ 3234 w 4864"/>
                  <a:gd name="T13" fmla="*/ 150 h 1548"/>
                  <a:gd name="T14" fmla="*/ 3100 w 4864"/>
                  <a:gd name="T15" fmla="*/ 210 h 1548"/>
                  <a:gd name="T16" fmla="*/ 3030 w 4864"/>
                  <a:gd name="T17" fmla="*/ 258 h 1548"/>
                  <a:gd name="T18" fmla="*/ 2910 w 4864"/>
                  <a:gd name="T19" fmla="*/ 370 h 1548"/>
                  <a:gd name="T20" fmla="*/ 2802 w 4864"/>
                  <a:gd name="T21" fmla="*/ 492 h 1548"/>
                  <a:gd name="T22" fmla="*/ 2674 w 4864"/>
                  <a:gd name="T23" fmla="*/ 666 h 1548"/>
                  <a:gd name="T24" fmla="*/ 2506 w 4864"/>
                  <a:gd name="T25" fmla="*/ 926 h 1548"/>
                  <a:gd name="T26" fmla="*/ 2390 w 4864"/>
                  <a:gd name="T27" fmla="*/ 1108 h 1548"/>
                  <a:gd name="T28" fmla="*/ 2304 w 4864"/>
                  <a:gd name="T29" fmla="*/ 1226 h 1548"/>
                  <a:gd name="T30" fmla="*/ 2218 w 4864"/>
                  <a:gd name="T31" fmla="*/ 1322 h 1548"/>
                  <a:gd name="T32" fmla="*/ 2126 w 4864"/>
                  <a:gd name="T33" fmla="*/ 1390 h 1548"/>
                  <a:gd name="T34" fmla="*/ 2028 w 4864"/>
                  <a:gd name="T35" fmla="*/ 1422 h 1548"/>
                  <a:gd name="T36" fmla="*/ 1900 w 4864"/>
                  <a:gd name="T37" fmla="*/ 1434 h 1548"/>
                  <a:gd name="T38" fmla="*/ 1148 w 4864"/>
                  <a:gd name="T39" fmla="*/ 1470 h 1548"/>
                  <a:gd name="T40" fmla="*/ 282 w 4864"/>
                  <a:gd name="T41" fmla="*/ 1508 h 1548"/>
                  <a:gd name="T42" fmla="*/ 6 w 4864"/>
                  <a:gd name="T43" fmla="*/ 1524 h 1548"/>
                  <a:gd name="T44" fmla="*/ 0 w 4864"/>
                  <a:gd name="T45" fmla="*/ 1536 h 1548"/>
                  <a:gd name="T46" fmla="*/ 4 w 4864"/>
                  <a:gd name="T47" fmla="*/ 1544 h 1548"/>
                  <a:gd name="T48" fmla="*/ 12 w 4864"/>
                  <a:gd name="T49" fmla="*/ 1548 h 1548"/>
                  <a:gd name="T50" fmla="*/ 284 w 4864"/>
                  <a:gd name="T51" fmla="*/ 1532 h 1548"/>
                  <a:gd name="T52" fmla="*/ 1148 w 4864"/>
                  <a:gd name="T53" fmla="*/ 1494 h 1548"/>
                  <a:gd name="T54" fmla="*/ 1902 w 4864"/>
                  <a:gd name="T55" fmla="*/ 1458 h 1548"/>
                  <a:gd name="T56" fmla="*/ 2032 w 4864"/>
                  <a:gd name="T57" fmla="*/ 1446 h 1548"/>
                  <a:gd name="T58" fmla="*/ 2134 w 4864"/>
                  <a:gd name="T59" fmla="*/ 1414 h 1548"/>
                  <a:gd name="T60" fmla="*/ 2230 w 4864"/>
                  <a:gd name="T61" fmla="*/ 1344 h 1548"/>
                  <a:gd name="T62" fmla="*/ 2320 w 4864"/>
                  <a:gd name="T63" fmla="*/ 1246 h 1548"/>
                  <a:gd name="T64" fmla="*/ 2408 w 4864"/>
                  <a:gd name="T65" fmla="*/ 1124 h 1548"/>
                  <a:gd name="T66" fmla="*/ 2526 w 4864"/>
                  <a:gd name="T67" fmla="*/ 938 h 1548"/>
                  <a:gd name="T68" fmla="*/ 2692 w 4864"/>
                  <a:gd name="T69" fmla="*/ 680 h 1548"/>
                  <a:gd name="T70" fmla="*/ 2820 w 4864"/>
                  <a:gd name="T71" fmla="*/ 508 h 1548"/>
                  <a:gd name="T72" fmla="*/ 2926 w 4864"/>
                  <a:gd name="T73" fmla="*/ 388 h 1548"/>
                  <a:gd name="T74" fmla="*/ 3046 w 4864"/>
                  <a:gd name="T75" fmla="*/ 276 h 1548"/>
                  <a:gd name="T76" fmla="*/ 3114 w 4864"/>
                  <a:gd name="T77" fmla="*/ 228 h 1548"/>
                  <a:gd name="T78" fmla="*/ 3246 w 4864"/>
                  <a:gd name="T79" fmla="*/ 170 h 1548"/>
                  <a:gd name="T80" fmla="*/ 3406 w 4864"/>
                  <a:gd name="T81" fmla="*/ 124 h 1548"/>
                  <a:gd name="T82" fmla="*/ 3584 w 4864"/>
                  <a:gd name="T83" fmla="*/ 90 h 1548"/>
                  <a:gd name="T84" fmla="*/ 3906 w 4864"/>
                  <a:gd name="T85" fmla="*/ 54 h 1548"/>
                  <a:gd name="T86" fmla="*/ 4294 w 4864"/>
                  <a:gd name="T87" fmla="*/ 36 h 1548"/>
                  <a:gd name="T88" fmla="*/ 4788 w 4864"/>
                  <a:gd name="T89" fmla="*/ 40 h 1548"/>
                  <a:gd name="T90" fmla="*/ 4864 w 4864"/>
                  <a:gd name="T91" fmla="*/ 3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64" h="1548">
                    <a:moveTo>
                      <a:pt x="4864" y="30"/>
                    </a:moveTo>
                    <a:lnTo>
                      <a:pt x="4814" y="0"/>
                    </a:lnTo>
                    <a:lnTo>
                      <a:pt x="4812" y="18"/>
                    </a:lnTo>
                    <a:lnTo>
                      <a:pt x="4790" y="16"/>
                    </a:lnTo>
                    <a:lnTo>
                      <a:pt x="4790" y="16"/>
                    </a:lnTo>
                    <a:lnTo>
                      <a:pt x="4626" y="14"/>
                    </a:lnTo>
                    <a:lnTo>
                      <a:pt x="4524" y="12"/>
                    </a:lnTo>
                    <a:lnTo>
                      <a:pt x="4412" y="12"/>
                    </a:lnTo>
                    <a:lnTo>
                      <a:pt x="4292" y="12"/>
                    </a:lnTo>
                    <a:lnTo>
                      <a:pt x="4164" y="16"/>
                    </a:lnTo>
                    <a:lnTo>
                      <a:pt x="4034" y="22"/>
                    </a:lnTo>
                    <a:lnTo>
                      <a:pt x="3902" y="30"/>
                    </a:lnTo>
                    <a:lnTo>
                      <a:pt x="3768" y="42"/>
                    </a:lnTo>
                    <a:lnTo>
                      <a:pt x="3638" y="58"/>
                    </a:lnTo>
                    <a:lnTo>
                      <a:pt x="3576" y="66"/>
                    </a:lnTo>
                    <a:lnTo>
                      <a:pt x="3514" y="78"/>
                    </a:lnTo>
                    <a:lnTo>
                      <a:pt x="3454" y="90"/>
                    </a:lnTo>
                    <a:lnTo>
                      <a:pt x="3394" y="102"/>
                    </a:lnTo>
                    <a:lnTo>
                      <a:pt x="3338" y="116"/>
                    </a:lnTo>
                    <a:lnTo>
                      <a:pt x="3286" y="132"/>
                    </a:lnTo>
                    <a:lnTo>
                      <a:pt x="3234" y="150"/>
                    </a:lnTo>
                    <a:lnTo>
                      <a:pt x="3186" y="168"/>
                    </a:lnTo>
                    <a:lnTo>
                      <a:pt x="3142" y="188"/>
                    </a:lnTo>
                    <a:lnTo>
                      <a:pt x="3100" y="210"/>
                    </a:lnTo>
                    <a:lnTo>
                      <a:pt x="3064" y="232"/>
                    </a:lnTo>
                    <a:lnTo>
                      <a:pt x="3030" y="258"/>
                    </a:lnTo>
                    <a:lnTo>
                      <a:pt x="3030" y="258"/>
                    </a:lnTo>
                    <a:lnTo>
                      <a:pt x="2988" y="294"/>
                    </a:lnTo>
                    <a:lnTo>
                      <a:pt x="2948" y="332"/>
                    </a:lnTo>
                    <a:lnTo>
                      <a:pt x="2910" y="370"/>
                    </a:lnTo>
                    <a:lnTo>
                      <a:pt x="2872" y="410"/>
                    </a:lnTo>
                    <a:lnTo>
                      <a:pt x="2836" y="452"/>
                    </a:lnTo>
                    <a:lnTo>
                      <a:pt x="2802" y="492"/>
                    </a:lnTo>
                    <a:lnTo>
                      <a:pt x="2768" y="536"/>
                    </a:lnTo>
                    <a:lnTo>
                      <a:pt x="2736" y="578"/>
                    </a:lnTo>
                    <a:lnTo>
                      <a:pt x="2674" y="666"/>
                    </a:lnTo>
                    <a:lnTo>
                      <a:pt x="2616" y="754"/>
                    </a:lnTo>
                    <a:lnTo>
                      <a:pt x="2560" y="840"/>
                    </a:lnTo>
                    <a:lnTo>
                      <a:pt x="2506" y="926"/>
                    </a:lnTo>
                    <a:lnTo>
                      <a:pt x="2506" y="926"/>
                    </a:lnTo>
                    <a:lnTo>
                      <a:pt x="2448" y="1020"/>
                    </a:lnTo>
                    <a:lnTo>
                      <a:pt x="2390" y="1108"/>
                    </a:lnTo>
                    <a:lnTo>
                      <a:pt x="2362" y="1150"/>
                    </a:lnTo>
                    <a:lnTo>
                      <a:pt x="2332" y="1188"/>
                    </a:lnTo>
                    <a:lnTo>
                      <a:pt x="2304" y="1226"/>
                    </a:lnTo>
                    <a:lnTo>
                      <a:pt x="2276" y="1262"/>
                    </a:lnTo>
                    <a:lnTo>
                      <a:pt x="2246" y="1294"/>
                    </a:lnTo>
                    <a:lnTo>
                      <a:pt x="2218" y="1322"/>
                    </a:lnTo>
                    <a:lnTo>
                      <a:pt x="2188" y="1348"/>
                    </a:lnTo>
                    <a:lnTo>
                      <a:pt x="2158" y="1372"/>
                    </a:lnTo>
                    <a:lnTo>
                      <a:pt x="2126" y="1390"/>
                    </a:lnTo>
                    <a:lnTo>
                      <a:pt x="2094" y="1406"/>
                    </a:lnTo>
                    <a:lnTo>
                      <a:pt x="2062" y="1416"/>
                    </a:lnTo>
                    <a:lnTo>
                      <a:pt x="2028" y="1422"/>
                    </a:lnTo>
                    <a:lnTo>
                      <a:pt x="2028" y="1422"/>
                    </a:lnTo>
                    <a:lnTo>
                      <a:pt x="1974" y="1428"/>
                    </a:lnTo>
                    <a:lnTo>
                      <a:pt x="1900" y="1434"/>
                    </a:lnTo>
                    <a:lnTo>
                      <a:pt x="1700" y="1444"/>
                    </a:lnTo>
                    <a:lnTo>
                      <a:pt x="1442" y="1456"/>
                    </a:lnTo>
                    <a:lnTo>
                      <a:pt x="1148" y="1470"/>
                    </a:lnTo>
                    <a:lnTo>
                      <a:pt x="1148" y="1470"/>
                    </a:lnTo>
                    <a:lnTo>
                      <a:pt x="570" y="1494"/>
                    </a:lnTo>
                    <a:lnTo>
                      <a:pt x="282" y="1508"/>
                    </a:lnTo>
                    <a:lnTo>
                      <a:pt x="12" y="1524"/>
                    </a:lnTo>
                    <a:lnTo>
                      <a:pt x="12" y="1524"/>
                    </a:lnTo>
                    <a:lnTo>
                      <a:pt x="6" y="1524"/>
                    </a:lnTo>
                    <a:lnTo>
                      <a:pt x="4" y="1528"/>
                    </a:lnTo>
                    <a:lnTo>
                      <a:pt x="0" y="1532"/>
                    </a:lnTo>
                    <a:lnTo>
                      <a:pt x="0" y="1536"/>
                    </a:lnTo>
                    <a:lnTo>
                      <a:pt x="0" y="1536"/>
                    </a:lnTo>
                    <a:lnTo>
                      <a:pt x="2" y="1540"/>
                    </a:lnTo>
                    <a:lnTo>
                      <a:pt x="4" y="1544"/>
                    </a:lnTo>
                    <a:lnTo>
                      <a:pt x="8" y="1546"/>
                    </a:lnTo>
                    <a:lnTo>
                      <a:pt x="12" y="1548"/>
                    </a:lnTo>
                    <a:lnTo>
                      <a:pt x="12" y="1548"/>
                    </a:lnTo>
                    <a:lnTo>
                      <a:pt x="12" y="1548"/>
                    </a:lnTo>
                    <a:lnTo>
                      <a:pt x="12" y="1548"/>
                    </a:lnTo>
                    <a:lnTo>
                      <a:pt x="284" y="1532"/>
                    </a:lnTo>
                    <a:lnTo>
                      <a:pt x="572" y="1518"/>
                    </a:lnTo>
                    <a:lnTo>
                      <a:pt x="1148" y="1494"/>
                    </a:lnTo>
                    <a:lnTo>
                      <a:pt x="1148" y="1494"/>
                    </a:lnTo>
                    <a:lnTo>
                      <a:pt x="1444" y="1480"/>
                    </a:lnTo>
                    <a:lnTo>
                      <a:pt x="1700" y="1468"/>
                    </a:lnTo>
                    <a:lnTo>
                      <a:pt x="1902" y="1458"/>
                    </a:lnTo>
                    <a:lnTo>
                      <a:pt x="1978" y="1452"/>
                    </a:lnTo>
                    <a:lnTo>
                      <a:pt x="2032" y="1446"/>
                    </a:lnTo>
                    <a:lnTo>
                      <a:pt x="2032" y="1446"/>
                    </a:lnTo>
                    <a:lnTo>
                      <a:pt x="2068" y="1440"/>
                    </a:lnTo>
                    <a:lnTo>
                      <a:pt x="2102" y="1428"/>
                    </a:lnTo>
                    <a:lnTo>
                      <a:pt x="2134" y="1414"/>
                    </a:lnTo>
                    <a:lnTo>
                      <a:pt x="2168" y="1394"/>
                    </a:lnTo>
                    <a:lnTo>
                      <a:pt x="2198" y="1370"/>
                    </a:lnTo>
                    <a:lnTo>
                      <a:pt x="2230" y="1344"/>
                    </a:lnTo>
                    <a:lnTo>
                      <a:pt x="2260" y="1314"/>
                    </a:lnTo>
                    <a:lnTo>
                      <a:pt x="2290" y="1282"/>
                    </a:lnTo>
                    <a:lnTo>
                      <a:pt x="2320" y="1246"/>
                    </a:lnTo>
                    <a:lnTo>
                      <a:pt x="2350" y="1208"/>
                    </a:lnTo>
                    <a:lnTo>
                      <a:pt x="2378" y="1166"/>
                    </a:lnTo>
                    <a:lnTo>
                      <a:pt x="2408" y="1124"/>
                    </a:lnTo>
                    <a:lnTo>
                      <a:pt x="2466" y="1034"/>
                    </a:lnTo>
                    <a:lnTo>
                      <a:pt x="2526" y="938"/>
                    </a:lnTo>
                    <a:lnTo>
                      <a:pt x="2526" y="938"/>
                    </a:lnTo>
                    <a:lnTo>
                      <a:pt x="2580" y="854"/>
                    </a:lnTo>
                    <a:lnTo>
                      <a:pt x="2634" y="766"/>
                    </a:lnTo>
                    <a:lnTo>
                      <a:pt x="2692" y="680"/>
                    </a:lnTo>
                    <a:lnTo>
                      <a:pt x="2754" y="594"/>
                    </a:lnTo>
                    <a:lnTo>
                      <a:pt x="2786" y="550"/>
                    </a:lnTo>
                    <a:lnTo>
                      <a:pt x="2820" y="508"/>
                    </a:lnTo>
                    <a:lnTo>
                      <a:pt x="2854" y="468"/>
                    </a:lnTo>
                    <a:lnTo>
                      <a:pt x="2890" y="426"/>
                    </a:lnTo>
                    <a:lnTo>
                      <a:pt x="2926" y="388"/>
                    </a:lnTo>
                    <a:lnTo>
                      <a:pt x="2966" y="348"/>
                    </a:lnTo>
                    <a:lnTo>
                      <a:pt x="3004" y="312"/>
                    </a:lnTo>
                    <a:lnTo>
                      <a:pt x="3046" y="276"/>
                    </a:lnTo>
                    <a:lnTo>
                      <a:pt x="3046" y="276"/>
                    </a:lnTo>
                    <a:lnTo>
                      <a:pt x="3078" y="252"/>
                    </a:lnTo>
                    <a:lnTo>
                      <a:pt x="3114" y="228"/>
                    </a:lnTo>
                    <a:lnTo>
                      <a:pt x="3156" y="208"/>
                    </a:lnTo>
                    <a:lnTo>
                      <a:pt x="3200" y="188"/>
                    </a:lnTo>
                    <a:lnTo>
                      <a:pt x="3246" y="170"/>
                    </a:lnTo>
                    <a:lnTo>
                      <a:pt x="3296" y="154"/>
                    </a:lnTo>
                    <a:lnTo>
                      <a:pt x="3350" y="138"/>
                    </a:lnTo>
                    <a:lnTo>
                      <a:pt x="3406" y="124"/>
                    </a:lnTo>
                    <a:lnTo>
                      <a:pt x="3462" y="112"/>
                    </a:lnTo>
                    <a:lnTo>
                      <a:pt x="3522" y="100"/>
                    </a:lnTo>
                    <a:lnTo>
                      <a:pt x="3584" y="90"/>
                    </a:lnTo>
                    <a:lnTo>
                      <a:pt x="3646" y="80"/>
                    </a:lnTo>
                    <a:lnTo>
                      <a:pt x="3776" y="66"/>
                    </a:lnTo>
                    <a:lnTo>
                      <a:pt x="3906" y="54"/>
                    </a:lnTo>
                    <a:lnTo>
                      <a:pt x="4038" y="46"/>
                    </a:lnTo>
                    <a:lnTo>
                      <a:pt x="4168" y="40"/>
                    </a:lnTo>
                    <a:lnTo>
                      <a:pt x="4294" y="36"/>
                    </a:lnTo>
                    <a:lnTo>
                      <a:pt x="4414" y="36"/>
                    </a:lnTo>
                    <a:lnTo>
                      <a:pt x="4626" y="38"/>
                    </a:lnTo>
                    <a:lnTo>
                      <a:pt x="4788" y="40"/>
                    </a:lnTo>
                    <a:lnTo>
                      <a:pt x="4812" y="42"/>
                    </a:lnTo>
                    <a:lnTo>
                      <a:pt x="4812" y="58"/>
                    </a:lnTo>
                    <a:lnTo>
                      <a:pt x="4864" y="3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grpSp>
        <p:grpSp>
          <p:nvGrpSpPr>
            <p:cNvPr id="43" name="Improved Paradigm"/>
            <p:cNvGrpSpPr/>
            <p:nvPr/>
          </p:nvGrpSpPr>
          <p:grpSpPr>
            <a:xfrm>
              <a:off x="2980575" y="1659250"/>
              <a:ext cx="875433" cy="674846"/>
              <a:chOff x="4066160" y="1295212"/>
              <a:chExt cx="1445641" cy="994888"/>
            </a:xfrm>
          </p:grpSpPr>
          <p:sp>
            <p:nvSpPr>
              <p:cNvPr id="99" name="Improved Paradigm"/>
              <p:cNvSpPr>
                <a:spLocks noChangeArrowheads="1"/>
              </p:cNvSpPr>
              <p:nvPr/>
            </p:nvSpPr>
            <p:spPr bwMode="auto">
              <a:xfrm>
                <a:off x="4066160" y="1295212"/>
                <a:ext cx="841781"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NEW</a:t>
                </a:r>
              </a:p>
              <a:p>
                <a:pPr algn="ctr" defTabSz="357643" fontAlgn="base">
                  <a:spcBef>
                    <a:spcPct val="0"/>
                  </a:spcBef>
                  <a:spcAft>
                    <a:spcPct val="0"/>
                  </a:spcAft>
                </a:pPr>
                <a:r>
                  <a:rPr lang="en-US" sz="1100" b="1" dirty="0">
                    <a:solidFill>
                      <a:srgbClr val="003170"/>
                    </a:solidFill>
                    <a:cs typeface="Arial" pitchFamily="34" charset="0"/>
                  </a:rPr>
                  <a:t>MODEL</a:t>
                </a:r>
              </a:p>
            </p:txBody>
          </p:sp>
          <p:sp>
            <p:nvSpPr>
              <p:cNvPr id="100" name="ImprovedParadigm Line"/>
              <p:cNvSpPr>
                <a:spLocks noChangeShapeType="1"/>
              </p:cNvSpPr>
              <p:nvPr/>
            </p:nvSpPr>
            <p:spPr bwMode="auto">
              <a:xfrm>
                <a:off x="4891088" y="1656688"/>
                <a:ext cx="620713" cy="633412"/>
              </a:xfrm>
              <a:prstGeom prst="line">
                <a:avLst/>
              </a:prstGeom>
              <a:noFill/>
              <a:ln w="1270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grpSp>
        <p:grpSp>
          <p:nvGrpSpPr>
            <p:cNvPr id="44" name="ReducedInvest"/>
            <p:cNvGrpSpPr/>
            <p:nvPr/>
          </p:nvGrpSpPr>
          <p:grpSpPr>
            <a:xfrm>
              <a:off x="1882743" y="2733105"/>
              <a:ext cx="1635263" cy="471280"/>
              <a:chOff x="2266903" y="2851032"/>
              <a:chExt cx="2700385" cy="694781"/>
            </a:xfrm>
          </p:grpSpPr>
          <p:sp>
            <p:nvSpPr>
              <p:cNvPr id="97" name="ReducedInvestAtRisk"/>
              <p:cNvSpPr>
                <a:spLocks noChangeArrowheads="1"/>
              </p:cNvSpPr>
              <p:nvPr/>
            </p:nvSpPr>
            <p:spPr bwMode="auto">
              <a:xfrm>
                <a:off x="2266903" y="2851032"/>
                <a:ext cx="1159435"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REDUCED</a:t>
                </a:r>
              </a:p>
              <a:p>
                <a:pPr algn="ctr" defTabSz="357643" fontAlgn="base">
                  <a:spcBef>
                    <a:spcPct val="0"/>
                  </a:spcBef>
                  <a:spcAft>
                    <a:spcPct val="0"/>
                  </a:spcAft>
                </a:pPr>
                <a:r>
                  <a:rPr lang="en-US" sz="1100" b="1" dirty="0">
                    <a:solidFill>
                      <a:srgbClr val="003170"/>
                    </a:solidFill>
                    <a:cs typeface="Arial" pitchFamily="34" charset="0"/>
                  </a:rPr>
                  <a:t>RISK</a:t>
                </a:r>
              </a:p>
            </p:txBody>
          </p:sp>
          <p:sp>
            <p:nvSpPr>
              <p:cNvPr id="98" name="ReducedInvest Line"/>
              <p:cNvSpPr>
                <a:spLocks/>
              </p:cNvSpPr>
              <p:nvPr/>
            </p:nvSpPr>
            <p:spPr bwMode="auto">
              <a:xfrm>
                <a:off x="3711575" y="3180688"/>
                <a:ext cx="1255713" cy="365125"/>
              </a:xfrm>
              <a:custGeom>
                <a:avLst/>
                <a:gdLst>
                  <a:gd name="T0" fmla="*/ 791 w 791"/>
                  <a:gd name="T1" fmla="*/ 230 h 230"/>
                  <a:gd name="T2" fmla="*/ 559 w 791"/>
                  <a:gd name="T3" fmla="*/ 0 h 230"/>
                  <a:gd name="T4" fmla="*/ 0 w 791"/>
                  <a:gd name="T5" fmla="*/ 0 h 230"/>
                </a:gdLst>
                <a:ahLst/>
                <a:cxnLst>
                  <a:cxn ang="0">
                    <a:pos x="T0" y="T1"/>
                  </a:cxn>
                  <a:cxn ang="0">
                    <a:pos x="T2" y="T3"/>
                  </a:cxn>
                  <a:cxn ang="0">
                    <a:pos x="T4" y="T5"/>
                  </a:cxn>
                </a:cxnLst>
                <a:rect l="0" t="0" r="r" b="b"/>
                <a:pathLst>
                  <a:path w="791" h="230">
                    <a:moveTo>
                      <a:pt x="791" y="230"/>
                    </a:moveTo>
                    <a:lnTo>
                      <a:pt x="559" y="0"/>
                    </a:lnTo>
                    <a:lnTo>
                      <a:pt x="0" y="0"/>
                    </a:lnTo>
                  </a:path>
                </a:pathLst>
              </a:custGeom>
              <a:noFill/>
              <a:ln w="12700">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grpSp>
        <p:grpSp>
          <p:nvGrpSpPr>
            <p:cNvPr id="45" name="X-axis"/>
            <p:cNvGrpSpPr/>
            <p:nvPr/>
          </p:nvGrpSpPr>
          <p:grpSpPr>
            <a:xfrm>
              <a:off x="894442" y="3746031"/>
              <a:ext cx="5153774" cy="375207"/>
              <a:chOff x="634882" y="4344326"/>
              <a:chExt cx="8510662" cy="553146"/>
            </a:xfrm>
          </p:grpSpPr>
          <p:sp>
            <p:nvSpPr>
              <p:cNvPr id="86" name="Line 16"/>
              <p:cNvSpPr>
                <a:spLocks noChangeShapeType="1"/>
              </p:cNvSpPr>
              <p:nvPr/>
            </p:nvSpPr>
            <p:spPr bwMode="auto">
              <a:xfrm>
                <a:off x="671661" y="4344326"/>
                <a:ext cx="7759701" cy="0"/>
              </a:xfrm>
              <a:prstGeom prst="line">
                <a:avLst/>
              </a:prstGeom>
              <a:noFill/>
              <a:ln w="190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900" dirty="0">
                  <a:solidFill>
                    <a:srgbClr val="003170"/>
                  </a:solidFill>
                </a:endParaRPr>
              </a:p>
            </p:txBody>
          </p:sp>
          <p:sp>
            <p:nvSpPr>
              <p:cNvPr id="87" name="Freeform 52" hidden="1"/>
              <p:cNvSpPr>
                <a:spLocks/>
              </p:cNvSpPr>
              <p:nvPr/>
            </p:nvSpPr>
            <p:spPr bwMode="auto">
              <a:xfrm>
                <a:off x="715963" y="4388776"/>
                <a:ext cx="1606550" cy="230187"/>
              </a:xfrm>
              <a:custGeom>
                <a:avLst/>
                <a:gdLst>
                  <a:gd name="T0" fmla="*/ 0 w 1012"/>
                  <a:gd name="T1" fmla="*/ 0 h 145"/>
                  <a:gd name="T2" fmla="*/ 0 w 1012"/>
                  <a:gd name="T3" fmla="*/ 145 h 145"/>
                  <a:gd name="T4" fmla="*/ 1012 w 1012"/>
                  <a:gd name="T5" fmla="*/ 145 h 145"/>
                  <a:gd name="T6" fmla="*/ 1012 w 1012"/>
                  <a:gd name="T7" fmla="*/ 0 h 145"/>
                </a:gdLst>
                <a:ahLst/>
                <a:cxnLst>
                  <a:cxn ang="0">
                    <a:pos x="T0" y="T1"/>
                  </a:cxn>
                  <a:cxn ang="0">
                    <a:pos x="T2" y="T3"/>
                  </a:cxn>
                  <a:cxn ang="0">
                    <a:pos x="T4" y="T5"/>
                  </a:cxn>
                  <a:cxn ang="0">
                    <a:pos x="T6" y="T7"/>
                  </a:cxn>
                </a:cxnLst>
                <a:rect l="0" t="0" r="r" b="b"/>
                <a:pathLst>
                  <a:path w="1012" h="145">
                    <a:moveTo>
                      <a:pt x="0" y="0"/>
                    </a:moveTo>
                    <a:lnTo>
                      <a:pt x="0" y="145"/>
                    </a:lnTo>
                    <a:lnTo>
                      <a:pt x="1012" y="145"/>
                    </a:lnTo>
                    <a:lnTo>
                      <a:pt x="1012" y="0"/>
                    </a:lnTo>
                  </a:path>
                </a:pathLst>
              </a:custGeom>
              <a:noFill/>
              <a:ln w="6350">
                <a:solidFill>
                  <a:srgbClr val="AAA09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88" name="Freeform 53" hidden="1"/>
              <p:cNvSpPr>
                <a:spLocks/>
              </p:cNvSpPr>
              <p:nvPr/>
            </p:nvSpPr>
            <p:spPr bwMode="auto">
              <a:xfrm>
                <a:off x="2322513" y="4388776"/>
                <a:ext cx="1598613" cy="230187"/>
              </a:xfrm>
              <a:custGeom>
                <a:avLst/>
                <a:gdLst>
                  <a:gd name="T0" fmla="*/ 0 w 1007"/>
                  <a:gd name="T1" fmla="*/ 0 h 145"/>
                  <a:gd name="T2" fmla="*/ 0 w 1007"/>
                  <a:gd name="T3" fmla="*/ 145 h 145"/>
                  <a:gd name="T4" fmla="*/ 1007 w 1007"/>
                  <a:gd name="T5" fmla="*/ 145 h 145"/>
                  <a:gd name="T6" fmla="*/ 1007 w 1007"/>
                  <a:gd name="T7" fmla="*/ 0 h 145"/>
                </a:gdLst>
                <a:ahLst/>
                <a:cxnLst>
                  <a:cxn ang="0">
                    <a:pos x="T0" y="T1"/>
                  </a:cxn>
                  <a:cxn ang="0">
                    <a:pos x="T2" y="T3"/>
                  </a:cxn>
                  <a:cxn ang="0">
                    <a:pos x="T4" y="T5"/>
                  </a:cxn>
                  <a:cxn ang="0">
                    <a:pos x="T6" y="T7"/>
                  </a:cxn>
                </a:cxnLst>
                <a:rect l="0" t="0" r="r" b="b"/>
                <a:pathLst>
                  <a:path w="1007" h="145">
                    <a:moveTo>
                      <a:pt x="0" y="0"/>
                    </a:moveTo>
                    <a:lnTo>
                      <a:pt x="0" y="145"/>
                    </a:lnTo>
                    <a:lnTo>
                      <a:pt x="1007" y="145"/>
                    </a:lnTo>
                    <a:lnTo>
                      <a:pt x="1007" y="0"/>
                    </a:lnTo>
                  </a:path>
                </a:pathLst>
              </a:custGeom>
              <a:noFill/>
              <a:ln w="6350">
                <a:solidFill>
                  <a:srgbClr val="AAA09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89" name="Freeform 54" hidden="1"/>
              <p:cNvSpPr>
                <a:spLocks/>
              </p:cNvSpPr>
              <p:nvPr/>
            </p:nvSpPr>
            <p:spPr bwMode="auto">
              <a:xfrm>
                <a:off x="3921125" y="4386285"/>
                <a:ext cx="1597025" cy="231775"/>
              </a:xfrm>
              <a:custGeom>
                <a:avLst/>
                <a:gdLst>
                  <a:gd name="T0" fmla="*/ 0 w 1006"/>
                  <a:gd name="T1" fmla="*/ 0 h 146"/>
                  <a:gd name="T2" fmla="*/ 0 w 1006"/>
                  <a:gd name="T3" fmla="*/ 146 h 146"/>
                  <a:gd name="T4" fmla="*/ 1006 w 1006"/>
                  <a:gd name="T5" fmla="*/ 146 h 146"/>
                  <a:gd name="T6" fmla="*/ 1006 w 1006"/>
                  <a:gd name="T7" fmla="*/ 0 h 146"/>
                </a:gdLst>
                <a:ahLst/>
                <a:cxnLst>
                  <a:cxn ang="0">
                    <a:pos x="T0" y="T1"/>
                  </a:cxn>
                  <a:cxn ang="0">
                    <a:pos x="T2" y="T3"/>
                  </a:cxn>
                  <a:cxn ang="0">
                    <a:pos x="T4" y="T5"/>
                  </a:cxn>
                  <a:cxn ang="0">
                    <a:pos x="T6" y="T7"/>
                  </a:cxn>
                </a:cxnLst>
                <a:rect l="0" t="0" r="r" b="b"/>
                <a:pathLst>
                  <a:path w="1006" h="146">
                    <a:moveTo>
                      <a:pt x="0" y="0"/>
                    </a:moveTo>
                    <a:lnTo>
                      <a:pt x="0" y="146"/>
                    </a:lnTo>
                    <a:lnTo>
                      <a:pt x="1006" y="146"/>
                    </a:lnTo>
                    <a:lnTo>
                      <a:pt x="1006" y="0"/>
                    </a:lnTo>
                  </a:path>
                </a:pathLst>
              </a:custGeom>
              <a:noFill/>
              <a:ln w="6350">
                <a:solidFill>
                  <a:srgbClr val="AAA09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90" name="PQ"/>
              <p:cNvSpPr>
                <a:spLocks noChangeArrowheads="1"/>
              </p:cNvSpPr>
              <p:nvPr/>
            </p:nvSpPr>
            <p:spPr bwMode="auto">
              <a:xfrm>
                <a:off x="7787575" y="4423326"/>
                <a:ext cx="1357969" cy="24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anose="020B0604020202020204" pitchFamily="34" charset="0"/>
                  </a:rPr>
                  <a:t>Registration</a:t>
                </a:r>
              </a:p>
            </p:txBody>
          </p:sp>
          <p:sp>
            <p:nvSpPr>
              <p:cNvPr id="91" name="Freeform 55" hidden="1"/>
              <p:cNvSpPr>
                <a:spLocks/>
              </p:cNvSpPr>
              <p:nvPr/>
            </p:nvSpPr>
            <p:spPr bwMode="auto">
              <a:xfrm>
                <a:off x="5518150" y="4388776"/>
                <a:ext cx="2509838" cy="230187"/>
              </a:xfrm>
              <a:custGeom>
                <a:avLst/>
                <a:gdLst>
                  <a:gd name="T0" fmla="*/ 0 w 1581"/>
                  <a:gd name="T1" fmla="*/ 0 h 145"/>
                  <a:gd name="T2" fmla="*/ 0 w 1581"/>
                  <a:gd name="T3" fmla="*/ 145 h 145"/>
                  <a:gd name="T4" fmla="*/ 1581 w 1581"/>
                  <a:gd name="T5" fmla="*/ 145 h 145"/>
                  <a:gd name="T6" fmla="*/ 1581 w 1581"/>
                  <a:gd name="T7" fmla="*/ 0 h 145"/>
                </a:gdLst>
                <a:ahLst/>
                <a:cxnLst>
                  <a:cxn ang="0">
                    <a:pos x="T0" y="T1"/>
                  </a:cxn>
                  <a:cxn ang="0">
                    <a:pos x="T2" y="T3"/>
                  </a:cxn>
                  <a:cxn ang="0">
                    <a:pos x="T4" y="T5"/>
                  </a:cxn>
                  <a:cxn ang="0">
                    <a:pos x="T6" y="T7"/>
                  </a:cxn>
                </a:cxnLst>
                <a:rect l="0" t="0" r="r" b="b"/>
                <a:pathLst>
                  <a:path w="1581" h="145">
                    <a:moveTo>
                      <a:pt x="0" y="0"/>
                    </a:moveTo>
                    <a:lnTo>
                      <a:pt x="0" y="145"/>
                    </a:lnTo>
                    <a:lnTo>
                      <a:pt x="1581" y="145"/>
                    </a:lnTo>
                    <a:lnTo>
                      <a:pt x="1581" y="0"/>
                    </a:lnTo>
                  </a:path>
                </a:pathLst>
              </a:custGeom>
              <a:noFill/>
              <a:ln w="6350">
                <a:solidFill>
                  <a:srgbClr val="AAA09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92" name="Freeform 56" hidden="1"/>
              <p:cNvSpPr>
                <a:spLocks/>
              </p:cNvSpPr>
              <p:nvPr/>
            </p:nvSpPr>
            <p:spPr bwMode="auto">
              <a:xfrm>
                <a:off x="8027913" y="4388776"/>
                <a:ext cx="450850" cy="230187"/>
              </a:xfrm>
              <a:custGeom>
                <a:avLst/>
                <a:gdLst>
                  <a:gd name="T0" fmla="*/ 0 w 284"/>
                  <a:gd name="T1" fmla="*/ 0 h 145"/>
                  <a:gd name="T2" fmla="*/ 0 w 284"/>
                  <a:gd name="T3" fmla="*/ 145 h 145"/>
                  <a:gd name="T4" fmla="*/ 284 w 284"/>
                  <a:gd name="T5" fmla="*/ 145 h 145"/>
                  <a:gd name="T6" fmla="*/ 284 w 284"/>
                  <a:gd name="T7" fmla="*/ 0 h 145"/>
                </a:gdLst>
                <a:ahLst/>
                <a:cxnLst>
                  <a:cxn ang="0">
                    <a:pos x="T0" y="T1"/>
                  </a:cxn>
                  <a:cxn ang="0">
                    <a:pos x="T2" y="T3"/>
                  </a:cxn>
                  <a:cxn ang="0">
                    <a:pos x="T4" y="T5"/>
                  </a:cxn>
                  <a:cxn ang="0">
                    <a:pos x="T6" y="T7"/>
                  </a:cxn>
                </a:cxnLst>
                <a:rect l="0" t="0" r="r" b="b"/>
                <a:pathLst>
                  <a:path w="284" h="145">
                    <a:moveTo>
                      <a:pt x="0" y="0"/>
                    </a:moveTo>
                    <a:lnTo>
                      <a:pt x="0" y="145"/>
                    </a:lnTo>
                    <a:lnTo>
                      <a:pt x="284" y="145"/>
                    </a:lnTo>
                    <a:lnTo>
                      <a:pt x="284" y="0"/>
                    </a:lnTo>
                  </a:path>
                </a:pathLst>
              </a:custGeom>
              <a:noFill/>
              <a:ln w="6350">
                <a:solidFill>
                  <a:srgbClr val="AAA09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93" name="Ph IIB-III"/>
              <p:cNvSpPr>
                <a:spLocks noChangeArrowheads="1"/>
              </p:cNvSpPr>
              <p:nvPr/>
            </p:nvSpPr>
            <p:spPr bwMode="auto">
              <a:xfrm>
                <a:off x="6133075" y="4423326"/>
                <a:ext cx="1302378" cy="24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Phase IIB/III</a:t>
                </a:r>
              </a:p>
            </p:txBody>
          </p:sp>
          <p:sp>
            <p:nvSpPr>
              <p:cNvPr id="94" name="POC"/>
              <p:cNvSpPr>
                <a:spLocks noChangeArrowheads="1"/>
              </p:cNvSpPr>
              <p:nvPr/>
            </p:nvSpPr>
            <p:spPr bwMode="auto">
              <a:xfrm>
                <a:off x="4105205" y="4372881"/>
                <a:ext cx="1217671"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Proof </a:t>
                </a:r>
              </a:p>
              <a:p>
                <a:pPr algn="ctr" defTabSz="357643" fontAlgn="base">
                  <a:spcBef>
                    <a:spcPct val="0"/>
                  </a:spcBef>
                  <a:spcAft>
                    <a:spcPct val="0"/>
                  </a:spcAft>
                </a:pPr>
                <a:r>
                  <a:rPr lang="en-US" sz="1100" b="1" dirty="0">
                    <a:solidFill>
                      <a:srgbClr val="003170"/>
                    </a:solidFill>
                    <a:cs typeface="Arial" pitchFamily="34" charset="0"/>
                  </a:rPr>
                  <a:t>of Concept</a:t>
                </a:r>
              </a:p>
            </p:txBody>
          </p:sp>
          <p:sp>
            <p:nvSpPr>
              <p:cNvPr id="95" name="Pre-Clinical"/>
              <p:cNvSpPr>
                <a:spLocks noChangeArrowheads="1"/>
              </p:cNvSpPr>
              <p:nvPr/>
            </p:nvSpPr>
            <p:spPr bwMode="auto">
              <a:xfrm>
                <a:off x="2483804" y="4423326"/>
                <a:ext cx="1238848" cy="24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Pre-clinical</a:t>
                </a:r>
              </a:p>
            </p:txBody>
          </p:sp>
          <p:sp>
            <p:nvSpPr>
              <p:cNvPr id="96" name="Target Antigen"/>
              <p:cNvSpPr>
                <a:spLocks noChangeArrowheads="1"/>
              </p:cNvSpPr>
              <p:nvPr/>
            </p:nvSpPr>
            <p:spPr bwMode="auto">
              <a:xfrm>
                <a:off x="634882" y="4398361"/>
                <a:ext cx="1643857"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b="1" dirty="0">
                    <a:solidFill>
                      <a:srgbClr val="003170"/>
                    </a:solidFill>
                    <a:cs typeface="Arial" pitchFamily="34" charset="0"/>
                  </a:rPr>
                  <a:t>Target Antigen</a:t>
                </a:r>
              </a:p>
              <a:p>
                <a:pPr algn="ctr" defTabSz="357643" fontAlgn="base">
                  <a:spcBef>
                    <a:spcPct val="0"/>
                  </a:spcBef>
                  <a:spcAft>
                    <a:spcPct val="0"/>
                  </a:spcAft>
                </a:pPr>
                <a:r>
                  <a:rPr lang="en-US" sz="1100" b="1" dirty="0">
                    <a:solidFill>
                      <a:srgbClr val="003170"/>
                    </a:solidFill>
                    <a:cs typeface="Arial" pitchFamily="34" charset="0"/>
                  </a:rPr>
                  <a:t> ID</a:t>
                </a:r>
              </a:p>
            </p:txBody>
          </p:sp>
        </p:grpSp>
        <p:grpSp>
          <p:nvGrpSpPr>
            <p:cNvPr id="46" name="COST Y-axis"/>
            <p:cNvGrpSpPr/>
            <p:nvPr/>
          </p:nvGrpSpPr>
          <p:grpSpPr>
            <a:xfrm>
              <a:off x="5619480" y="1471771"/>
              <a:ext cx="502346" cy="2320769"/>
              <a:chOff x="8437563" y="991526"/>
              <a:chExt cx="829549" cy="3421381"/>
            </a:xfrm>
          </p:grpSpPr>
          <p:sp>
            <p:nvSpPr>
              <p:cNvPr id="67" name="Line 35" hidden="1"/>
              <p:cNvSpPr>
                <a:spLocks noChangeShapeType="1"/>
              </p:cNvSpPr>
              <p:nvPr/>
            </p:nvSpPr>
            <p:spPr bwMode="auto">
              <a:xfrm flipH="1">
                <a:off x="8437563" y="4023651"/>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68" name="Line 36" hidden="1"/>
              <p:cNvSpPr>
                <a:spLocks noChangeShapeType="1"/>
              </p:cNvSpPr>
              <p:nvPr/>
            </p:nvSpPr>
            <p:spPr bwMode="auto">
              <a:xfrm flipH="1">
                <a:off x="8437563" y="3696626"/>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69" name="Line 37" hidden="1"/>
              <p:cNvSpPr>
                <a:spLocks noChangeShapeType="1"/>
              </p:cNvSpPr>
              <p:nvPr/>
            </p:nvSpPr>
            <p:spPr bwMode="auto">
              <a:xfrm flipH="1">
                <a:off x="8437563" y="3371188"/>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0" name="Line 38" hidden="1"/>
              <p:cNvSpPr>
                <a:spLocks noChangeShapeType="1"/>
              </p:cNvSpPr>
              <p:nvPr/>
            </p:nvSpPr>
            <p:spPr bwMode="auto">
              <a:xfrm flipH="1">
                <a:off x="8437563" y="3044163"/>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1" name="Line 39"/>
              <p:cNvSpPr>
                <a:spLocks noChangeShapeType="1"/>
              </p:cNvSpPr>
              <p:nvPr/>
            </p:nvSpPr>
            <p:spPr bwMode="auto">
              <a:xfrm flipH="1">
                <a:off x="8437563" y="2715551"/>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2" name="Line 40"/>
              <p:cNvSpPr>
                <a:spLocks noChangeShapeType="1"/>
              </p:cNvSpPr>
              <p:nvPr/>
            </p:nvSpPr>
            <p:spPr bwMode="auto">
              <a:xfrm flipH="1">
                <a:off x="8437563" y="2388526"/>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3" name="Line 41"/>
              <p:cNvSpPr>
                <a:spLocks noChangeShapeType="1"/>
              </p:cNvSpPr>
              <p:nvPr/>
            </p:nvSpPr>
            <p:spPr bwMode="auto">
              <a:xfrm flipH="1">
                <a:off x="8437563" y="2061501"/>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4" name="Line 42"/>
              <p:cNvSpPr>
                <a:spLocks noChangeShapeType="1"/>
              </p:cNvSpPr>
              <p:nvPr/>
            </p:nvSpPr>
            <p:spPr bwMode="auto">
              <a:xfrm flipH="1">
                <a:off x="8437563" y="1736063"/>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5" name="Line 43"/>
              <p:cNvSpPr>
                <a:spLocks noChangeShapeType="1"/>
              </p:cNvSpPr>
              <p:nvPr/>
            </p:nvSpPr>
            <p:spPr bwMode="auto">
              <a:xfrm flipH="1">
                <a:off x="8437563" y="1409038"/>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6" name="Line 44"/>
              <p:cNvSpPr>
                <a:spLocks noChangeShapeType="1"/>
              </p:cNvSpPr>
              <p:nvPr/>
            </p:nvSpPr>
            <p:spPr bwMode="auto">
              <a:xfrm flipH="1">
                <a:off x="8437563" y="1080426"/>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7" name="Line 45"/>
              <p:cNvSpPr>
                <a:spLocks noChangeShapeType="1"/>
              </p:cNvSpPr>
              <p:nvPr/>
            </p:nvSpPr>
            <p:spPr bwMode="auto">
              <a:xfrm flipH="1">
                <a:off x="8437563" y="4293526"/>
                <a:ext cx="76200"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8" name="Line 69"/>
              <p:cNvSpPr>
                <a:spLocks noChangeShapeType="1"/>
              </p:cNvSpPr>
              <p:nvPr/>
            </p:nvSpPr>
            <p:spPr bwMode="auto">
              <a:xfrm>
                <a:off x="8475663" y="1288388"/>
                <a:ext cx="0" cy="3052762"/>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79" name="Line 70"/>
              <p:cNvSpPr>
                <a:spLocks noChangeShapeType="1"/>
              </p:cNvSpPr>
              <p:nvPr/>
            </p:nvSpPr>
            <p:spPr bwMode="auto">
              <a:xfrm>
                <a:off x="8475663" y="1077251"/>
                <a:ext cx="0" cy="149225"/>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80" name="Line 71"/>
              <p:cNvSpPr>
                <a:spLocks noChangeShapeType="1"/>
              </p:cNvSpPr>
              <p:nvPr/>
            </p:nvSpPr>
            <p:spPr bwMode="auto">
              <a:xfrm flipV="1">
                <a:off x="8437563" y="1191551"/>
                <a:ext cx="79375" cy="6985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81" name="Line 72"/>
              <p:cNvSpPr>
                <a:spLocks noChangeShapeType="1"/>
              </p:cNvSpPr>
              <p:nvPr/>
            </p:nvSpPr>
            <p:spPr bwMode="auto">
              <a:xfrm flipV="1">
                <a:off x="8437563" y="1251876"/>
                <a:ext cx="79375" cy="71437"/>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82" name="$1M"/>
              <p:cNvSpPr>
                <a:spLocks noChangeArrowheads="1"/>
              </p:cNvSpPr>
              <p:nvPr/>
            </p:nvSpPr>
            <p:spPr bwMode="auto">
              <a:xfrm>
                <a:off x="8555037" y="4163351"/>
                <a:ext cx="452658" cy="2495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defTabSz="357643" fontAlgn="base">
                  <a:spcBef>
                    <a:spcPct val="0"/>
                  </a:spcBef>
                  <a:spcAft>
                    <a:spcPct val="0"/>
                  </a:spcAft>
                </a:pPr>
                <a:r>
                  <a:rPr lang="en-US" sz="1100" b="1" dirty="0">
                    <a:solidFill>
                      <a:srgbClr val="003170"/>
                    </a:solidFill>
                    <a:cs typeface="Arial" pitchFamily="34" charset="0"/>
                  </a:rPr>
                  <a:t>$1M</a:t>
                </a:r>
              </a:p>
            </p:txBody>
          </p:sp>
          <p:sp>
            <p:nvSpPr>
              <p:cNvPr id="83" name="$10M"/>
              <p:cNvSpPr>
                <a:spLocks noChangeArrowheads="1"/>
              </p:cNvSpPr>
              <p:nvPr/>
            </p:nvSpPr>
            <p:spPr bwMode="auto">
              <a:xfrm>
                <a:off x="8555037" y="3922051"/>
                <a:ext cx="582367" cy="2495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defTabSz="357643" fontAlgn="base">
                  <a:spcBef>
                    <a:spcPct val="0"/>
                  </a:spcBef>
                  <a:spcAft>
                    <a:spcPct val="0"/>
                  </a:spcAft>
                </a:pPr>
                <a:r>
                  <a:rPr lang="en-US" sz="1100" b="1" dirty="0">
                    <a:solidFill>
                      <a:srgbClr val="003170"/>
                    </a:solidFill>
                    <a:cs typeface="Arial" pitchFamily="34" charset="0"/>
                  </a:rPr>
                  <a:t>$10M</a:t>
                </a:r>
              </a:p>
            </p:txBody>
          </p:sp>
          <p:sp>
            <p:nvSpPr>
              <p:cNvPr id="84" name="$300M"/>
              <p:cNvSpPr>
                <a:spLocks noChangeArrowheads="1"/>
              </p:cNvSpPr>
              <p:nvPr/>
            </p:nvSpPr>
            <p:spPr bwMode="auto">
              <a:xfrm>
                <a:off x="8555037" y="991526"/>
                <a:ext cx="712075" cy="2495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defTabSz="357643" fontAlgn="base">
                  <a:spcBef>
                    <a:spcPct val="0"/>
                  </a:spcBef>
                  <a:spcAft>
                    <a:spcPct val="0"/>
                  </a:spcAft>
                </a:pPr>
                <a:r>
                  <a:rPr lang="en-US" sz="1100" b="1" dirty="0">
                    <a:solidFill>
                      <a:srgbClr val="003170"/>
                    </a:solidFill>
                    <a:cs typeface="Arial" pitchFamily="34" charset="0"/>
                  </a:rPr>
                  <a:t>$300M</a:t>
                </a:r>
              </a:p>
            </p:txBody>
          </p:sp>
          <p:sp>
            <p:nvSpPr>
              <p:cNvPr id="85" name="COST title"/>
              <p:cNvSpPr>
                <a:spLocks noChangeArrowheads="1"/>
              </p:cNvSpPr>
              <p:nvPr/>
            </p:nvSpPr>
            <p:spPr bwMode="auto">
              <a:xfrm rot="16200000">
                <a:off x="8555018" y="2576150"/>
                <a:ext cx="427743" cy="2795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ctr" defTabSz="357643" fontAlgn="base">
                  <a:spcBef>
                    <a:spcPct val="0"/>
                  </a:spcBef>
                  <a:spcAft>
                    <a:spcPct val="0"/>
                  </a:spcAft>
                </a:pPr>
                <a:r>
                  <a:rPr lang="en-US" sz="1100" dirty="0">
                    <a:solidFill>
                      <a:srgbClr val="003170"/>
                    </a:solidFill>
                    <a:cs typeface="Arial" pitchFamily="34" charset="0"/>
                  </a:rPr>
                  <a:t>Cost</a:t>
                </a:r>
              </a:p>
            </p:txBody>
          </p:sp>
        </p:grpSp>
        <p:grpSp>
          <p:nvGrpSpPr>
            <p:cNvPr id="47" name="PTRS Y-axis"/>
            <p:cNvGrpSpPr/>
            <p:nvPr/>
          </p:nvGrpSpPr>
          <p:grpSpPr>
            <a:xfrm>
              <a:off x="450938" y="1471776"/>
              <a:ext cx="517597" cy="2354209"/>
              <a:chOff x="-97499" y="991526"/>
              <a:chExt cx="854737" cy="3470671"/>
            </a:xfrm>
          </p:grpSpPr>
          <p:sp>
            <p:nvSpPr>
              <p:cNvPr id="49" name="Line 15"/>
              <p:cNvSpPr>
                <a:spLocks noChangeShapeType="1"/>
              </p:cNvSpPr>
              <p:nvPr/>
            </p:nvSpPr>
            <p:spPr bwMode="auto">
              <a:xfrm>
                <a:off x="715963" y="1086776"/>
                <a:ext cx="0" cy="325755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0" name="Line 25"/>
              <p:cNvSpPr>
                <a:spLocks noChangeShapeType="1"/>
              </p:cNvSpPr>
              <p:nvPr/>
            </p:nvSpPr>
            <p:spPr bwMode="auto">
              <a:xfrm flipH="1">
                <a:off x="677863" y="4023651"/>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1" name="Line 26"/>
              <p:cNvSpPr>
                <a:spLocks noChangeShapeType="1"/>
              </p:cNvSpPr>
              <p:nvPr/>
            </p:nvSpPr>
            <p:spPr bwMode="auto">
              <a:xfrm flipH="1">
                <a:off x="677863" y="3696626"/>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2" name="Line 27"/>
              <p:cNvSpPr>
                <a:spLocks noChangeShapeType="1"/>
              </p:cNvSpPr>
              <p:nvPr/>
            </p:nvSpPr>
            <p:spPr bwMode="auto">
              <a:xfrm flipH="1">
                <a:off x="677863" y="3371188"/>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3" name="Line 28"/>
              <p:cNvSpPr>
                <a:spLocks noChangeShapeType="1"/>
              </p:cNvSpPr>
              <p:nvPr/>
            </p:nvSpPr>
            <p:spPr bwMode="auto">
              <a:xfrm flipH="1">
                <a:off x="677863" y="3044163"/>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4" name="Line 29"/>
              <p:cNvSpPr>
                <a:spLocks noChangeShapeType="1"/>
              </p:cNvSpPr>
              <p:nvPr/>
            </p:nvSpPr>
            <p:spPr bwMode="auto">
              <a:xfrm flipH="1">
                <a:off x="677863" y="2715551"/>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5" name="Line 30"/>
              <p:cNvSpPr>
                <a:spLocks noChangeShapeType="1"/>
              </p:cNvSpPr>
              <p:nvPr/>
            </p:nvSpPr>
            <p:spPr bwMode="auto">
              <a:xfrm flipH="1">
                <a:off x="677863" y="2388526"/>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6" name="Line 31"/>
              <p:cNvSpPr>
                <a:spLocks noChangeShapeType="1"/>
              </p:cNvSpPr>
              <p:nvPr/>
            </p:nvSpPr>
            <p:spPr bwMode="auto">
              <a:xfrm flipH="1">
                <a:off x="677863" y="2061501"/>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7" name="Line 32"/>
              <p:cNvSpPr>
                <a:spLocks noChangeShapeType="1"/>
              </p:cNvSpPr>
              <p:nvPr/>
            </p:nvSpPr>
            <p:spPr bwMode="auto">
              <a:xfrm flipH="1">
                <a:off x="677863" y="1736063"/>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8" name="Line 33"/>
              <p:cNvSpPr>
                <a:spLocks noChangeShapeType="1"/>
              </p:cNvSpPr>
              <p:nvPr/>
            </p:nvSpPr>
            <p:spPr bwMode="auto">
              <a:xfrm flipH="1">
                <a:off x="677863" y="1409038"/>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59" name="Line 34"/>
              <p:cNvSpPr>
                <a:spLocks noChangeShapeType="1"/>
              </p:cNvSpPr>
              <p:nvPr/>
            </p:nvSpPr>
            <p:spPr bwMode="auto">
              <a:xfrm flipH="1">
                <a:off x="677863" y="1080426"/>
                <a:ext cx="79375" cy="0"/>
              </a:xfrm>
              <a:prstGeom prst="line">
                <a:avLst/>
              </a:prstGeom>
              <a:noFill/>
              <a:ln w="6350">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57643"/>
                <a:endParaRPr lang="en-US" sz="1300">
                  <a:solidFill>
                    <a:srgbClr val="003170"/>
                  </a:solidFill>
                </a:endParaRPr>
              </a:p>
            </p:txBody>
          </p:sp>
          <p:sp>
            <p:nvSpPr>
              <p:cNvPr id="60" name="0%"/>
              <p:cNvSpPr>
                <a:spLocks noChangeArrowheads="1"/>
              </p:cNvSpPr>
              <p:nvPr/>
            </p:nvSpPr>
            <p:spPr bwMode="auto">
              <a:xfrm>
                <a:off x="402561" y="4258016"/>
                <a:ext cx="275301"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0%</a:t>
                </a:r>
                <a:endParaRPr lang="en-US" sz="1200" b="1" dirty="0">
                  <a:solidFill>
                    <a:srgbClr val="003170"/>
                  </a:solidFill>
                  <a:cs typeface="Arial" pitchFamily="34" charset="0"/>
                </a:endParaRPr>
              </a:p>
            </p:txBody>
          </p:sp>
          <p:sp>
            <p:nvSpPr>
              <p:cNvPr id="61" name="20%"/>
              <p:cNvSpPr>
                <a:spLocks noChangeArrowheads="1"/>
              </p:cNvSpPr>
              <p:nvPr/>
            </p:nvSpPr>
            <p:spPr bwMode="auto">
              <a:xfrm>
                <a:off x="296680" y="3607137"/>
                <a:ext cx="381186"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20%</a:t>
                </a:r>
                <a:endParaRPr lang="en-US" sz="1200" b="1" dirty="0">
                  <a:solidFill>
                    <a:srgbClr val="003170"/>
                  </a:solidFill>
                  <a:cs typeface="Arial" pitchFamily="34" charset="0"/>
                </a:endParaRPr>
              </a:p>
            </p:txBody>
          </p:sp>
          <p:sp>
            <p:nvSpPr>
              <p:cNvPr id="62" name="40%"/>
              <p:cNvSpPr>
                <a:spLocks noChangeArrowheads="1"/>
              </p:cNvSpPr>
              <p:nvPr/>
            </p:nvSpPr>
            <p:spPr bwMode="auto">
              <a:xfrm>
                <a:off x="296680" y="2954672"/>
                <a:ext cx="381186"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40%</a:t>
                </a:r>
                <a:endParaRPr lang="en-US" sz="1200" b="1" dirty="0">
                  <a:solidFill>
                    <a:srgbClr val="003170"/>
                  </a:solidFill>
                  <a:cs typeface="Arial" pitchFamily="34" charset="0"/>
                </a:endParaRPr>
              </a:p>
            </p:txBody>
          </p:sp>
          <p:sp>
            <p:nvSpPr>
              <p:cNvPr id="63" name="60%"/>
              <p:cNvSpPr>
                <a:spLocks noChangeArrowheads="1"/>
              </p:cNvSpPr>
              <p:nvPr/>
            </p:nvSpPr>
            <p:spPr bwMode="auto">
              <a:xfrm>
                <a:off x="296680" y="2299624"/>
                <a:ext cx="381186"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60%</a:t>
                </a:r>
                <a:endParaRPr lang="en-US" sz="1200" b="1" dirty="0">
                  <a:solidFill>
                    <a:srgbClr val="003170"/>
                  </a:solidFill>
                  <a:cs typeface="Arial" pitchFamily="34" charset="0"/>
                </a:endParaRPr>
              </a:p>
            </p:txBody>
          </p:sp>
          <p:sp>
            <p:nvSpPr>
              <p:cNvPr id="64" name="80%"/>
              <p:cNvSpPr>
                <a:spLocks noChangeArrowheads="1"/>
              </p:cNvSpPr>
              <p:nvPr/>
            </p:nvSpPr>
            <p:spPr bwMode="auto">
              <a:xfrm>
                <a:off x="296680" y="1655512"/>
                <a:ext cx="381186"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80%</a:t>
                </a:r>
                <a:endParaRPr lang="en-US" sz="1200" b="1" dirty="0">
                  <a:solidFill>
                    <a:srgbClr val="003170"/>
                  </a:solidFill>
                  <a:cs typeface="Arial" pitchFamily="34" charset="0"/>
                </a:endParaRPr>
              </a:p>
            </p:txBody>
          </p:sp>
          <p:sp>
            <p:nvSpPr>
              <p:cNvPr id="65" name="100%"/>
              <p:cNvSpPr>
                <a:spLocks noChangeArrowheads="1"/>
              </p:cNvSpPr>
              <p:nvPr/>
            </p:nvSpPr>
            <p:spPr bwMode="auto">
              <a:xfrm>
                <a:off x="190791" y="991526"/>
                <a:ext cx="487072" cy="204181"/>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algn="r" defTabSz="357643" fontAlgn="base">
                  <a:spcBef>
                    <a:spcPct val="0"/>
                  </a:spcBef>
                  <a:spcAft>
                    <a:spcPct val="0"/>
                  </a:spcAft>
                </a:pPr>
                <a:r>
                  <a:rPr lang="en-US" sz="900" b="1" dirty="0">
                    <a:solidFill>
                      <a:srgbClr val="003170"/>
                    </a:solidFill>
                    <a:cs typeface="Arial" pitchFamily="34" charset="0"/>
                  </a:rPr>
                  <a:t>100%</a:t>
                </a:r>
                <a:endParaRPr lang="en-US" sz="1200" b="1" dirty="0">
                  <a:solidFill>
                    <a:srgbClr val="003170"/>
                  </a:solidFill>
                  <a:cs typeface="Arial" pitchFamily="34" charset="0"/>
                </a:endParaRPr>
              </a:p>
            </p:txBody>
          </p:sp>
          <p:sp>
            <p:nvSpPr>
              <p:cNvPr id="66" name="PTRS title"/>
              <p:cNvSpPr>
                <a:spLocks noChangeArrowheads="1"/>
              </p:cNvSpPr>
              <p:nvPr/>
            </p:nvSpPr>
            <p:spPr bwMode="auto">
              <a:xfrm rot="16200000">
                <a:off x="-1249162" y="2568319"/>
                <a:ext cx="2582864" cy="279537"/>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spAutoFit/>
              </a:bodyPr>
              <a:lstStyle/>
              <a:p>
                <a:pPr algn="ctr" defTabSz="357643" fontAlgn="base">
                  <a:spcBef>
                    <a:spcPct val="0"/>
                  </a:spcBef>
                  <a:spcAft>
                    <a:spcPct val="0"/>
                  </a:spcAft>
                </a:pPr>
                <a:r>
                  <a:rPr lang="en-US" sz="1100" dirty="0">
                    <a:solidFill>
                      <a:srgbClr val="003170"/>
                    </a:solidFill>
                    <a:cs typeface="Arial" pitchFamily="34" charset="0"/>
                  </a:rPr>
                  <a:t> Probability of Success </a:t>
                </a:r>
              </a:p>
            </p:txBody>
          </p:sp>
        </p:grpSp>
        <p:sp>
          <p:nvSpPr>
            <p:cNvPr id="48" name="Right Arrow 47"/>
            <p:cNvSpPr/>
            <p:nvPr/>
          </p:nvSpPr>
          <p:spPr bwMode="auto">
            <a:xfrm>
              <a:off x="1063708" y="4070912"/>
              <a:ext cx="4303717" cy="292732"/>
            </a:xfrm>
            <a:prstGeom prst="rightArrow">
              <a:avLst/>
            </a:prstGeom>
            <a:solidFill>
              <a:schemeClr val="tx1"/>
            </a:solidFill>
            <a:ln w="12700">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68569" tIns="34285" rIns="68569" bIns="34285" numCol="1" rtlCol="0" anchor="ctr" anchorCtr="0" compatLnSpc="1">
              <a:prstTxWarp prst="textNoShape">
                <a:avLst/>
              </a:prstTxWarp>
            </a:bodyPr>
            <a:lstStyle/>
            <a:p>
              <a:pPr algn="ctr" defTabSz="685109"/>
              <a:r>
                <a:rPr lang="en-US" sz="1200" dirty="0">
                  <a:solidFill>
                    <a:prstClr val="white"/>
                  </a:solidFill>
                  <a:latin typeface="Segoe" pitchFamily="34" charset="0"/>
                </a:rPr>
                <a:t>Vaccine development pipeline</a:t>
              </a:r>
            </a:p>
          </p:txBody>
        </p:sp>
      </p:grpSp>
      <p:sp>
        <p:nvSpPr>
          <p:cNvPr id="29" name="Rectangle 28"/>
          <p:cNvSpPr/>
          <p:nvPr/>
        </p:nvSpPr>
        <p:spPr>
          <a:xfrm>
            <a:off x="6248408" y="1419622"/>
            <a:ext cx="2743201" cy="340728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71534" tIns="35768" rIns="71534" bIns="35768" rtlCol="0" anchor="t"/>
          <a:lstStyle/>
          <a:p>
            <a:pPr marL="285732" indent="-285732" defTabSz="357004">
              <a:spcAft>
                <a:spcPts val="937"/>
              </a:spcAft>
              <a:buFont typeface="Arial" panose="020B0604020202020204" pitchFamily="34" charset="0"/>
              <a:buChar char="•"/>
            </a:pPr>
            <a:r>
              <a:rPr lang="en-GB" sz="1600" dirty="0" smtClean="0">
                <a:solidFill>
                  <a:srgbClr val="003170"/>
                </a:solidFill>
              </a:rPr>
              <a:t>Time it </a:t>
            </a:r>
            <a:r>
              <a:rPr lang="en-GB" sz="1600" dirty="0">
                <a:solidFill>
                  <a:srgbClr val="003170"/>
                </a:solidFill>
              </a:rPr>
              <a:t>take to develop &amp; deliver new vaccines to market is too slow </a:t>
            </a:r>
          </a:p>
          <a:p>
            <a:pPr marL="285732" indent="-285732" defTabSz="357004">
              <a:spcAft>
                <a:spcPts val="937"/>
              </a:spcAft>
              <a:buFont typeface="Arial" panose="020B0604020202020204" pitchFamily="34" charset="0"/>
              <a:buChar char="•"/>
            </a:pPr>
            <a:r>
              <a:rPr lang="en-GB" sz="1600" dirty="0">
                <a:solidFill>
                  <a:srgbClr val="003170"/>
                </a:solidFill>
              </a:rPr>
              <a:t>Current situation is unsustainable for public health where there is often little commercial value</a:t>
            </a:r>
          </a:p>
          <a:p>
            <a:pPr marL="285732" indent="-285732" defTabSz="357004">
              <a:spcAft>
                <a:spcPts val="937"/>
              </a:spcAft>
              <a:buFont typeface="Arial" panose="020B0604020202020204" pitchFamily="34" charset="0"/>
              <a:buChar char="•"/>
            </a:pPr>
            <a:r>
              <a:rPr lang="en-GB" sz="1600" dirty="0">
                <a:solidFill>
                  <a:srgbClr val="003170"/>
                </a:solidFill>
              </a:rPr>
              <a:t>Need new models to determine vaccine efficacy earlier, </a:t>
            </a:r>
            <a:r>
              <a:rPr lang="en-GB" sz="1600" dirty="0" err="1">
                <a:solidFill>
                  <a:srgbClr val="003170"/>
                </a:solidFill>
              </a:rPr>
              <a:t>derisk</a:t>
            </a:r>
            <a:r>
              <a:rPr lang="en-GB" sz="1600" dirty="0">
                <a:solidFill>
                  <a:srgbClr val="003170"/>
                </a:solidFill>
              </a:rPr>
              <a:t> Ph3 trials &amp; shift cure to the left</a:t>
            </a:r>
            <a:endParaRPr lang="en-GB" sz="1600" dirty="0">
              <a:solidFill>
                <a:srgbClr val="003170"/>
              </a:solidFill>
            </a:endParaRPr>
          </a:p>
        </p:txBody>
      </p:sp>
      <p:sp>
        <p:nvSpPr>
          <p:cNvPr id="3" name="Rectangle 2"/>
          <p:cNvSpPr/>
          <p:nvPr/>
        </p:nvSpPr>
        <p:spPr>
          <a:xfrm>
            <a:off x="296251" y="1419622"/>
            <a:ext cx="5877800" cy="340728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71534" tIns="35768" rIns="71534" bIns="35768" rtlCol="0" anchor="ctr"/>
          <a:lstStyle/>
          <a:p>
            <a:pPr algn="ctr" defTabSz="357643"/>
            <a:endParaRPr lang="en-GB">
              <a:solidFill>
                <a:prstClr val="white"/>
              </a:solidFill>
            </a:endParaRPr>
          </a:p>
        </p:txBody>
      </p:sp>
      <p:sp>
        <p:nvSpPr>
          <p:cNvPr id="108" name="Title 1"/>
          <p:cNvSpPr txBox="1">
            <a:spLocks/>
          </p:cNvSpPr>
          <p:nvPr/>
        </p:nvSpPr>
        <p:spPr>
          <a:xfrm>
            <a:off x="318732" y="319996"/>
            <a:ext cx="8573702" cy="783476"/>
          </a:xfrm>
          <a:prstGeom prst="rect">
            <a:avLst/>
          </a:prstGeom>
          <a:noFill/>
        </p:spPr>
        <p:txBody>
          <a:bodyPr vert="horz" lIns="84492" tIns="0" rIns="0" bIns="0" rtlCol="0" anchor="ctr">
            <a:noAutofit/>
          </a:bodyPr>
          <a:lstStyle>
            <a:lvl1pPr algn="l" defTabSz="457164" rtl="0" eaLnBrk="1" latinLnBrk="0" hangingPunct="1">
              <a:spcBef>
                <a:spcPct val="0"/>
              </a:spcBef>
              <a:buNone/>
              <a:defRPr lang="en-GB" sz="6000" kern="1200" baseline="0">
                <a:solidFill>
                  <a:srgbClr val="60BFCE"/>
                </a:solidFill>
                <a:latin typeface="+mj-lt"/>
                <a:ea typeface="+mj-ea"/>
                <a:cs typeface="Wellcome Bold"/>
              </a:defRPr>
            </a:lvl1pPr>
          </a:lstStyle>
          <a:p>
            <a:r>
              <a:rPr sz="2400" dirty="0"/>
              <a:t>CHIMs </a:t>
            </a:r>
            <a:r>
              <a:rPr lang="en-GB" sz="2400" dirty="0"/>
              <a:t>provide </a:t>
            </a:r>
            <a:r>
              <a:rPr lang="en-GB" sz="2400" dirty="0"/>
              <a:t>us with early answers to focus our efforts and develop more relevant vaccines for those most in need</a:t>
            </a:r>
            <a:endParaRPr sz="2400" dirty="0"/>
          </a:p>
        </p:txBody>
      </p:sp>
    </p:spTree>
    <p:extLst>
      <p:ext uri="{BB962C8B-B14F-4D97-AF65-F5344CB8AC3E}">
        <p14:creationId xmlns:p14="http://schemas.microsoft.com/office/powerpoint/2010/main" val="3318723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3" y="339502"/>
            <a:ext cx="8169823" cy="857044"/>
          </a:xfrm>
        </p:spPr>
        <p:txBody>
          <a:bodyPr>
            <a:normAutofit/>
          </a:bodyPr>
          <a:lstStyle/>
          <a:p>
            <a:r>
              <a:rPr lang="en-US" sz="2800" b="1" dirty="0"/>
              <a:t>Expanding the use of CHIM </a:t>
            </a:r>
            <a:r>
              <a:rPr lang="en-US" sz="2800" b="1" dirty="0"/>
              <a:t>in endemic areas</a:t>
            </a:r>
          </a:p>
        </p:txBody>
      </p:sp>
      <p:sp>
        <p:nvSpPr>
          <p:cNvPr id="5" name="Text Placeholder 4"/>
          <p:cNvSpPr>
            <a:spLocks noGrp="1"/>
          </p:cNvSpPr>
          <p:nvPr>
            <p:ph type="body" sz="quarter" idx="12"/>
          </p:nvPr>
        </p:nvSpPr>
        <p:spPr/>
        <p:txBody>
          <a:bodyPr/>
          <a:lstStyle/>
          <a:p>
            <a:r>
              <a:rPr lang="en-US" dirty="0" smtClean="0"/>
              <a:t>  </a:t>
            </a:r>
            <a:endParaRPr lang="en-US" dirty="0"/>
          </a:p>
        </p:txBody>
      </p:sp>
      <p:sp>
        <p:nvSpPr>
          <p:cNvPr id="6" name="Text Placeholder 5"/>
          <p:cNvSpPr>
            <a:spLocks noGrp="1"/>
          </p:cNvSpPr>
          <p:nvPr>
            <p:ph type="body" sz="quarter" idx="13"/>
          </p:nvPr>
        </p:nvSpPr>
        <p:spPr/>
        <p:txBody>
          <a:bodyPr/>
          <a:lstStyle/>
          <a:p>
            <a:r>
              <a:rPr lang="en-US" dirty="0" smtClean="0"/>
              <a:t>  </a:t>
            </a:r>
            <a:endParaRPr lang="en-US" dirty="0"/>
          </a:p>
        </p:txBody>
      </p:sp>
      <p:sp>
        <p:nvSpPr>
          <p:cNvPr id="8" name="Text Placeholder 7"/>
          <p:cNvSpPr>
            <a:spLocks noGrp="1"/>
          </p:cNvSpPr>
          <p:nvPr>
            <p:ph type="body" sz="quarter" idx="15"/>
          </p:nvPr>
        </p:nvSpPr>
        <p:spPr>
          <a:xfrm>
            <a:off x="251522" y="1347614"/>
            <a:ext cx="4104455" cy="3096344"/>
          </a:xfrm>
        </p:spPr>
        <p:txBody>
          <a:bodyPr/>
          <a:lstStyle/>
          <a:p>
            <a:r>
              <a:rPr lang="en-GB" sz="1800" dirty="0"/>
              <a:t>Why do we support CHIM in </a:t>
            </a:r>
            <a:r>
              <a:rPr lang="en-GB" sz="1800" u="sng" dirty="0"/>
              <a:t>endemic </a:t>
            </a:r>
            <a:r>
              <a:rPr lang="en-GB" sz="1800" u="sng" dirty="0"/>
              <a:t>areas</a:t>
            </a:r>
            <a:r>
              <a:rPr lang="en-GB" sz="1800" dirty="0"/>
              <a:t>?</a:t>
            </a:r>
          </a:p>
          <a:p>
            <a:pPr marL="285732" indent="-285732">
              <a:buFont typeface="Arial" panose="020B0604020202020204" pitchFamily="34" charset="0"/>
              <a:buChar char="•"/>
            </a:pPr>
            <a:r>
              <a:rPr lang="en-GB" sz="1400" dirty="0"/>
              <a:t>Host-pathogen </a:t>
            </a:r>
            <a:r>
              <a:rPr lang="en-GB" sz="1400" dirty="0"/>
              <a:t>or host-vaccine </a:t>
            </a:r>
            <a:r>
              <a:rPr lang="en-GB" sz="1400" dirty="0"/>
              <a:t>interaction can be </a:t>
            </a:r>
            <a:r>
              <a:rPr lang="en-GB" sz="1400" dirty="0"/>
              <a:t>different in LMICs </a:t>
            </a:r>
            <a:r>
              <a:rPr lang="en-GB" sz="1400" dirty="0"/>
              <a:t>as compared to UK/US</a:t>
            </a:r>
          </a:p>
          <a:p>
            <a:pPr marL="285732" indent="-285732">
              <a:buFont typeface="Arial" panose="020B0604020202020204" pitchFamily="34" charset="0"/>
              <a:buChar char="•"/>
            </a:pPr>
            <a:r>
              <a:rPr lang="en-GB" sz="1400" dirty="0"/>
              <a:t>Genetics</a:t>
            </a:r>
            <a:r>
              <a:rPr lang="en-GB" sz="1400" dirty="0"/>
              <a:t>, infectious disease history, co-infections, </a:t>
            </a:r>
            <a:r>
              <a:rPr lang="en-GB" sz="1400" dirty="0"/>
              <a:t>immune status</a:t>
            </a:r>
            <a:r>
              <a:rPr lang="en-GB" sz="1400" dirty="0"/>
              <a:t>, and environmental factors might </a:t>
            </a:r>
            <a:r>
              <a:rPr lang="en-GB" sz="1400" dirty="0"/>
              <a:t>can </a:t>
            </a:r>
            <a:r>
              <a:rPr lang="en-GB" sz="1400" dirty="0"/>
              <a:t>only be appropriately tested in the targeted settings</a:t>
            </a:r>
            <a:r>
              <a:rPr lang="en-GB" sz="1400" dirty="0"/>
              <a:t>.</a:t>
            </a:r>
          </a:p>
          <a:p>
            <a:pPr marL="285732" indent="-285732">
              <a:buFont typeface="Arial" panose="020B0604020202020204" pitchFamily="34" charset="0"/>
              <a:buChar char="•"/>
            </a:pPr>
            <a:r>
              <a:rPr lang="en-GB" sz="1400" dirty="0"/>
              <a:t>Potential </a:t>
            </a:r>
            <a:r>
              <a:rPr lang="en-GB" sz="1400" dirty="0"/>
              <a:t>benefits of </a:t>
            </a:r>
            <a:r>
              <a:rPr lang="en-GB" sz="1400" dirty="0"/>
              <a:t>the trial results in </a:t>
            </a:r>
            <a:r>
              <a:rPr lang="en-GB" sz="1400" dirty="0"/>
              <a:t>the country where the </a:t>
            </a:r>
            <a:r>
              <a:rPr lang="en-GB" sz="1400" dirty="0"/>
              <a:t>diseases occur</a:t>
            </a:r>
          </a:p>
          <a:p>
            <a:pPr marL="285732" indent="-285732">
              <a:buFont typeface="Arial" panose="020B0604020202020204" pitchFamily="34" charset="0"/>
              <a:buChar char="•"/>
            </a:pPr>
            <a:endParaRPr lang="en-GB" sz="1800" u="sng" dirty="0"/>
          </a:p>
          <a:p>
            <a:endParaRPr lang="en-GB" dirty="0"/>
          </a:p>
          <a:p>
            <a:pPr marL="267754" indent="-267754">
              <a:buFont typeface="Arial" panose="020B0604020202020204" pitchFamily="34" charset="0"/>
              <a:buChar char="•"/>
            </a:pPr>
            <a:endParaRPr lang="en-GB" dirty="0"/>
          </a:p>
        </p:txBody>
      </p:sp>
      <p:sp>
        <p:nvSpPr>
          <p:cNvPr id="4" name="Slide Number Placeholder 3"/>
          <p:cNvSpPr>
            <a:spLocks noGrp="1"/>
          </p:cNvSpPr>
          <p:nvPr>
            <p:ph type="sldNum" sz="quarter" idx="4"/>
          </p:nvPr>
        </p:nvSpPr>
        <p:spPr/>
        <p:txBody>
          <a:bodyPr/>
          <a:lstStyle/>
          <a:p>
            <a:fld id="{80F3F43C-809F-4D44-AA8F-32A582938151}" type="slidenum">
              <a:rPr lang="en-US" smtClean="0"/>
              <a:pPr/>
              <a:t>7</a:t>
            </a:fld>
            <a:endParaRPr lang="en-US" dirty="0"/>
          </a:p>
        </p:txBody>
      </p:sp>
      <p:sp>
        <p:nvSpPr>
          <p:cNvPr id="9" name="Content Placeholder 4"/>
          <p:cNvSpPr>
            <a:spLocks noGrp="1"/>
          </p:cNvSpPr>
          <p:nvPr>
            <p:ph sz="quarter" idx="13"/>
          </p:nvPr>
        </p:nvSpPr>
        <p:spPr>
          <a:xfrm>
            <a:off x="417948" y="4587975"/>
            <a:ext cx="8726053" cy="4117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6328" rIns="56328" rtlCol="0" anchor="ctr"/>
          <a:lstStyle/>
          <a:p>
            <a:pPr>
              <a:spcBef>
                <a:spcPts val="0"/>
              </a:spcBef>
              <a:tabLst>
                <a:tab pos="983597" algn="l"/>
              </a:tabLst>
            </a:pPr>
            <a:r>
              <a:rPr lang="en-GB" sz="1400" dirty="0">
                <a:solidFill>
                  <a:srgbClr val="60BFCE"/>
                </a:solidFill>
                <a:latin typeface="+mn-lt"/>
                <a:ea typeface="+mj-ea"/>
                <a:cs typeface="Wellcome Bold"/>
              </a:rPr>
              <a:t>Outcome:  Accelerate and optimise vaccine development for target populations </a:t>
            </a:r>
          </a:p>
        </p:txBody>
      </p:sp>
      <p:sp>
        <p:nvSpPr>
          <p:cNvPr id="12" name="TextBox 11"/>
          <p:cNvSpPr txBox="1"/>
          <p:nvPr/>
        </p:nvSpPr>
        <p:spPr>
          <a:xfrm>
            <a:off x="4355977" y="1059583"/>
            <a:ext cx="4572000" cy="3785652"/>
          </a:xfrm>
          <a:prstGeom prst="rect">
            <a:avLst/>
          </a:prstGeom>
          <a:solidFill>
            <a:schemeClr val="accent1">
              <a:lumMod val="20000"/>
              <a:lumOff val="80000"/>
              <a:alpha val="32000"/>
            </a:schemeClr>
          </a:solidFill>
        </p:spPr>
        <p:txBody>
          <a:bodyPr wrap="square" lIns="91434" tIns="45717" rIns="91434" bIns="45717" rtlCol="0">
            <a:spAutoFit/>
          </a:bodyPr>
          <a:lstStyle/>
          <a:p>
            <a:r>
              <a:rPr lang="en-GB" sz="1600" b="1" dirty="0"/>
              <a:t>Our approach:  </a:t>
            </a:r>
          </a:p>
          <a:p>
            <a:endParaRPr lang="en-GB" sz="1400" b="1" dirty="0"/>
          </a:p>
          <a:p>
            <a:pPr marL="285732" indent="-285732">
              <a:buFont typeface="Arial" panose="020B0604020202020204" pitchFamily="34" charset="0"/>
              <a:buChar char="•"/>
            </a:pPr>
            <a:r>
              <a:rPr lang="en-GB" sz="1400" dirty="0"/>
              <a:t>Wellcome has a long history of support for research capacity building in Africa </a:t>
            </a:r>
            <a:r>
              <a:rPr lang="en-GB" sz="1400" dirty="0"/>
              <a:t>and </a:t>
            </a:r>
            <a:r>
              <a:rPr lang="en-GB" sz="1400" dirty="0"/>
              <a:t>Asia</a:t>
            </a:r>
          </a:p>
          <a:p>
            <a:pPr marL="285732" indent="-285732">
              <a:buFont typeface="Arial" panose="020B0604020202020204" pitchFamily="34" charset="0"/>
              <a:buChar char="•"/>
            </a:pPr>
            <a:endParaRPr lang="en-GB" sz="1400" dirty="0"/>
          </a:p>
          <a:p>
            <a:pPr marL="285732" indent="-285732">
              <a:buFont typeface="Arial" panose="020B0604020202020204" pitchFamily="34" charset="0"/>
              <a:buChar char="•"/>
            </a:pPr>
            <a:endParaRPr lang="en-GB" sz="1400" dirty="0"/>
          </a:p>
          <a:p>
            <a:pPr marL="285732" indent="-285732">
              <a:buFont typeface="Arial" panose="020B0604020202020204" pitchFamily="34" charset="0"/>
              <a:buChar char="•"/>
            </a:pPr>
            <a:endParaRPr lang="en-GB" sz="1400" dirty="0"/>
          </a:p>
          <a:p>
            <a:endParaRPr lang="en-GB" sz="1400" dirty="0"/>
          </a:p>
          <a:p>
            <a:endParaRPr lang="en-GB" sz="1400" dirty="0"/>
          </a:p>
          <a:p>
            <a:pPr marL="285732" indent="-285732">
              <a:buFont typeface="Arial" panose="020B0604020202020204" pitchFamily="34" charset="0"/>
              <a:buChar char="•"/>
            </a:pPr>
            <a:r>
              <a:rPr lang="en-GB" sz="1400" dirty="0"/>
              <a:t>Due to complex nature of these studies and the capacity that needs to be built in endemic areas, we will be starting small &amp; working with organisations we know </a:t>
            </a:r>
            <a:r>
              <a:rPr lang="en-GB" sz="1400" dirty="0" smtClean="0"/>
              <a:t>well</a:t>
            </a:r>
            <a:endParaRPr lang="en-GB" sz="1400" dirty="0"/>
          </a:p>
          <a:p>
            <a:pPr marL="285732" indent="-285732">
              <a:buFont typeface="Arial" panose="020B0604020202020204" pitchFamily="34" charset="0"/>
              <a:buChar char="•"/>
            </a:pPr>
            <a:r>
              <a:rPr lang="en-GB" sz="1400" dirty="0"/>
              <a:t>We intend to support a </a:t>
            </a:r>
            <a:r>
              <a:rPr lang="en-GB" sz="1400" b="1" dirty="0"/>
              <a:t>holistic and coordinated </a:t>
            </a:r>
            <a:r>
              <a:rPr lang="en-GB" sz="1400" dirty="0"/>
              <a:t>approach to build capacity for CHIM, including ethics, regulatory, engagement </a:t>
            </a:r>
            <a:r>
              <a:rPr lang="en-GB" sz="1400" dirty="0" err="1"/>
              <a:t>etc</a:t>
            </a:r>
            <a:r>
              <a:rPr lang="en-GB" sz="1400" dirty="0"/>
              <a:t>…</a:t>
            </a:r>
          </a:p>
          <a:p>
            <a:pPr marL="285732" indent="-285732">
              <a:buFont typeface="Arial" panose="020B0604020202020204" pitchFamily="34" charset="0"/>
              <a:buChar char="•"/>
            </a:pPr>
            <a:endParaRPr lang="en-GB" sz="1400" dirty="0"/>
          </a:p>
        </p:txBody>
      </p:sp>
      <p:grpSp>
        <p:nvGrpSpPr>
          <p:cNvPr id="10" name="Group 9"/>
          <p:cNvGrpSpPr/>
          <p:nvPr/>
        </p:nvGrpSpPr>
        <p:grpSpPr>
          <a:xfrm>
            <a:off x="5134586" y="2051144"/>
            <a:ext cx="2464485" cy="856859"/>
            <a:chOff x="5635907" y="1210835"/>
            <a:chExt cx="2464485" cy="856859"/>
          </a:xfrm>
        </p:grpSpPr>
        <p:pic>
          <p:nvPicPr>
            <p:cNvPr id="1026" name="Picture 2" descr="Image result for Wellcome’s Africa and Asia programm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1309" b="47834"/>
            <a:stretch/>
          </p:blipFill>
          <p:spPr bwMode="auto">
            <a:xfrm>
              <a:off x="5635907" y="1851670"/>
              <a:ext cx="1312796" cy="1425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2572" t="32384" r="29682" b="26762"/>
            <a:stretch/>
          </p:blipFill>
          <p:spPr bwMode="auto">
            <a:xfrm>
              <a:off x="6149242" y="1210835"/>
              <a:ext cx="727014" cy="622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74" t="9985" r="15041" b="7324"/>
            <a:stretch/>
          </p:blipFill>
          <p:spPr bwMode="auto">
            <a:xfrm>
              <a:off x="5734445" y="1275606"/>
              <a:ext cx="493739" cy="588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6256" y="1315848"/>
              <a:ext cx="1186729" cy="342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t="30182" b="34909"/>
            <a:stretch/>
          </p:blipFill>
          <p:spPr bwMode="auto">
            <a:xfrm>
              <a:off x="7065524" y="1706431"/>
              <a:ext cx="1034868" cy="361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767873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700" dirty="0" smtClean="0"/>
              <a:t>What does it mean to be ‘holistic’, coordinated and responsible?</a:t>
            </a:r>
            <a:endParaRPr lang="en-US" sz="3700" dirty="0">
              <a:solidFill>
                <a:srgbClr val="003170"/>
              </a:solidFill>
            </a:endParaRPr>
          </a:p>
        </p:txBody>
      </p:sp>
      <p:sp>
        <p:nvSpPr>
          <p:cNvPr id="3" name="Text Placeholder 2"/>
          <p:cNvSpPr>
            <a:spLocks noGrp="1"/>
          </p:cNvSpPr>
          <p:nvPr>
            <p:ph type="body" sz="quarter" idx="4294967295"/>
          </p:nvPr>
        </p:nvSpPr>
        <p:spPr>
          <a:xfrm>
            <a:off x="978520" y="4104133"/>
            <a:ext cx="8165481" cy="525885"/>
          </a:xfrm>
        </p:spPr>
        <p:txBody>
          <a:bodyPr/>
          <a:lstStyle/>
          <a:p>
            <a:r>
              <a:rPr lang="en-US" dirty="0" smtClean="0"/>
              <a:t>  </a:t>
            </a:r>
            <a:endParaRPr lang="en-US" dirty="0"/>
          </a:p>
        </p:txBody>
      </p:sp>
      <p:sp>
        <p:nvSpPr>
          <p:cNvPr id="8" name="Rectangle 7"/>
          <p:cNvSpPr/>
          <p:nvPr/>
        </p:nvSpPr>
        <p:spPr>
          <a:xfrm>
            <a:off x="4355592" y="853322"/>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
        <p:nvSpPr>
          <p:cNvPr id="9" name="Rectangle 8"/>
          <p:cNvSpPr/>
          <p:nvPr/>
        </p:nvSpPr>
        <p:spPr>
          <a:xfrm>
            <a:off x="4355592" y="3929251"/>
            <a:ext cx="416707" cy="99224"/>
          </a:xfrm>
          <a:prstGeom prst="rect">
            <a:avLst/>
          </a:prstGeom>
          <a:solidFill>
            <a:srgbClr val="002E45"/>
          </a:solidFill>
          <a:ln>
            <a:noFill/>
          </a:ln>
          <a:effectLst/>
        </p:spPr>
        <p:style>
          <a:lnRef idx="1">
            <a:schemeClr val="accent1"/>
          </a:lnRef>
          <a:fillRef idx="3">
            <a:schemeClr val="accent1"/>
          </a:fillRef>
          <a:effectRef idx="2">
            <a:schemeClr val="accent1"/>
          </a:effectRef>
          <a:fontRef idx="minor">
            <a:schemeClr val="lt1"/>
          </a:fontRef>
        </p:style>
        <p:txBody>
          <a:bodyPr lIns="71402" tIns="35700" rIns="71402" bIns="35700" rtlCol="0" anchor="ctr"/>
          <a:lstStyle/>
          <a:p>
            <a:pPr algn="ctr" defTabSz="357004"/>
            <a:endParaRPr lang="en-US">
              <a:solidFill>
                <a:srgbClr val="003170"/>
              </a:solidFill>
            </a:endParaRPr>
          </a:p>
        </p:txBody>
      </p:sp>
    </p:spTree>
    <p:extLst>
      <p:ext uri="{BB962C8B-B14F-4D97-AF65-F5344CB8AC3E}">
        <p14:creationId xmlns:p14="http://schemas.microsoft.com/office/powerpoint/2010/main" val="4194399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169823" cy="830679"/>
          </a:xfrm>
        </p:spPr>
        <p:txBody>
          <a:bodyPr>
            <a:normAutofit fontScale="90000"/>
          </a:bodyPr>
          <a:lstStyle/>
          <a:p>
            <a:r>
              <a:rPr lang="en-US" sz="3200" dirty="0"/>
              <a:t>Developing an ethical framework for CHIMS </a:t>
            </a:r>
            <a:r>
              <a:rPr lang="en-US" sz="3200" dirty="0" smtClean="0"/>
              <a:t>– a starting point</a:t>
            </a:r>
            <a:endParaRPr lang="en-US" sz="3200" dirty="0"/>
          </a:p>
        </p:txBody>
      </p:sp>
      <p:sp>
        <p:nvSpPr>
          <p:cNvPr id="6" name="Text Placeholder 5"/>
          <p:cNvSpPr>
            <a:spLocks noGrp="1"/>
          </p:cNvSpPr>
          <p:nvPr>
            <p:ph type="body" sz="quarter" idx="13"/>
          </p:nvPr>
        </p:nvSpPr>
        <p:spPr>
          <a:xfrm>
            <a:off x="484925" y="1754685"/>
            <a:ext cx="3945751" cy="327438"/>
          </a:xfrm>
        </p:spPr>
        <p:txBody>
          <a:bodyPr/>
          <a:lstStyle/>
          <a:p>
            <a:r>
              <a:rPr lang="en-US" dirty="0" smtClean="0"/>
              <a:t>  </a:t>
            </a:r>
            <a:endParaRPr lang="en-US" dirty="0"/>
          </a:p>
        </p:txBody>
      </p:sp>
      <p:sp>
        <p:nvSpPr>
          <p:cNvPr id="7" name="Text Placeholder 6"/>
          <p:cNvSpPr>
            <a:spLocks noGrp="1"/>
          </p:cNvSpPr>
          <p:nvPr>
            <p:ph type="body" sz="quarter" idx="14"/>
          </p:nvPr>
        </p:nvSpPr>
        <p:spPr>
          <a:xfrm>
            <a:off x="4691731" y="1754685"/>
            <a:ext cx="3949986" cy="327438"/>
          </a:xfrm>
        </p:spPr>
        <p:txBody>
          <a:bodyPr/>
          <a:lstStyle/>
          <a:p>
            <a:r>
              <a:rPr lang="en-US" dirty="0" smtClean="0"/>
              <a:t>  </a:t>
            </a:r>
            <a:endParaRPr lang="en-US" dirty="0"/>
          </a:p>
        </p:txBody>
      </p:sp>
      <p:sp>
        <p:nvSpPr>
          <p:cNvPr id="4" name="Slide Number Placeholder 3"/>
          <p:cNvSpPr>
            <a:spLocks noGrp="1"/>
          </p:cNvSpPr>
          <p:nvPr>
            <p:ph type="sldNum" sz="quarter" idx="4"/>
          </p:nvPr>
        </p:nvSpPr>
        <p:spPr>
          <a:xfrm>
            <a:off x="8380036" y="4387831"/>
            <a:ext cx="386943" cy="272865"/>
          </a:xfrm>
        </p:spPr>
        <p:txBody>
          <a:bodyPr/>
          <a:lstStyle/>
          <a:p>
            <a:fld id="{80F3F43C-809F-4D44-AA8F-32A582938151}" type="slidenum">
              <a:rPr lang="en-US" smtClean="0"/>
              <a:pPr/>
              <a:t>9</a:t>
            </a:fld>
            <a:endParaRPr lang="en-US" dirty="0"/>
          </a:p>
        </p:txBody>
      </p:sp>
      <p:graphicFrame>
        <p:nvGraphicFramePr>
          <p:cNvPr id="10" name="Diagram 9"/>
          <p:cNvGraphicFramePr/>
          <p:nvPr>
            <p:extLst>
              <p:ext uri="{D42A27DB-BD31-4B8C-83A1-F6EECF244321}">
                <p14:modId xmlns:p14="http://schemas.microsoft.com/office/powerpoint/2010/main" val="3540007568"/>
              </p:ext>
            </p:extLst>
          </p:nvPr>
        </p:nvGraphicFramePr>
        <p:xfrm>
          <a:off x="661086" y="775366"/>
          <a:ext cx="5256584" cy="4554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323529" y="1133665"/>
            <a:ext cx="1827245" cy="830997"/>
          </a:xfrm>
          <a:prstGeom prst="rect">
            <a:avLst/>
          </a:prstGeom>
          <a:noFill/>
        </p:spPr>
        <p:txBody>
          <a:bodyPr wrap="square" lIns="91434" tIns="45717" rIns="91434" bIns="45717" rtlCol="0">
            <a:spAutoFit/>
          </a:bodyPr>
          <a:lstStyle/>
          <a:p>
            <a:r>
              <a:rPr lang="en-GB" sz="1200" dirty="0"/>
              <a:t>What </a:t>
            </a:r>
            <a:r>
              <a:rPr lang="en-GB" sz="1200" dirty="0"/>
              <a:t>can be learnt from previous/existing CHIM models in endemic </a:t>
            </a:r>
            <a:r>
              <a:rPr lang="en-GB" sz="1200" dirty="0"/>
              <a:t>settings?</a:t>
            </a:r>
            <a:endParaRPr lang="en-GB" sz="1200" dirty="0"/>
          </a:p>
        </p:txBody>
      </p:sp>
      <p:sp>
        <p:nvSpPr>
          <p:cNvPr id="12" name="Rectangle 11"/>
          <p:cNvSpPr/>
          <p:nvPr/>
        </p:nvSpPr>
        <p:spPr>
          <a:xfrm>
            <a:off x="2503918" y="863883"/>
            <a:ext cx="1779307" cy="1200329"/>
          </a:xfrm>
          <a:prstGeom prst="rect">
            <a:avLst/>
          </a:prstGeom>
        </p:spPr>
        <p:txBody>
          <a:bodyPr wrap="square" lIns="91434" tIns="45717" rIns="91434" bIns="45717">
            <a:spAutoFit/>
          </a:bodyPr>
          <a:lstStyle/>
          <a:p>
            <a:r>
              <a:rPr lang="en-GB" sz="1200" dirty="0"/>
              <a:t>What kind of responsibility </a:t>
            </a:r>
            <a:r>
              <a:rPr lang="en-GB" sz="1200" dirty="0"/>
              <a:t>do</a:t>
            </a:r>
            <a:endParaRPr lang="en-GB" sz="1200" dirty="0"/>
          </a:p>
          <a:p>
            <a:r>
              <a:rPr lang="en-GB" sz="1200" dirty="0"/>
              <a:t>sponsors </a:t>
            </a:r>
            <a:r>
              <a:rPr lang="en-GB" sz="1200" dirty="0"/>
              <a:t>of scientific research have in making a decision to fund CHIM? </a:t>
            </a:r>
          </a:p>
        </p:txBody>
      </p:sp>
      <p:sp>
        <p:nvSpPr>
          <p:cNvPr id="14" name="TextBox 13"/>
          <p:cNvSpPr txBox="1"/>
          <p:nvPr/>
        </p:nvSpPr>
        <p:spPr>
          <a:xfrm>
            <a:off x="4427985" y="1041331"/>
            <a:ext cx="1827245" cy="1015663"/>
          </a:xfrm>
          <a:prstGeom prst="rect">
            <a:avLst/>
          </a:prstGeom>
          <a:noFill/>
        </p:spPr>
        <p:txBody>
          <a:bodyPr wrap="square" lIns="91434" tIns="45717" rIns="91434" bIns="45717" rtlCol="0">
            <a:spAutoFit/>
          </a:bodyPr>
          <a:lstStyle/>
          <a:p>
            <a:r>
              <a:rPr lang="en-GB" sz="1200" dirty="0"/>
              <a:t>What are the local community’s understandings </a:t>
            </a:r>
            <a:r>
              <a:rPr lang="en-GB" sz="1200" dirty="0"/>
              <a:t>and  perceptions of </a:t>
            </a:r>
          </a:p>
          <a:p>
            <a:r>
              <a:rPr lang="en-GB" sz="1200" dirty="0"/>
              <a:t>CHIM studies? </a:t>
            </a:r>
            <a:endParaRPr lang="en-GB" sz="1200" dirty="0"/>
          </a:p>
        </p:txBody>
      </p:sp>
      <p:sp>
        <p:nvSpPr>
          <p:cNvPr id="15" name="TextBox 14"/>
          <p:cNvSpPr txBox="1"/>
          <p:nvPr/>
        </p:nvSpPr>
        <p:spPr>
          <a:xfrm>
            <a:off x="6732241" y="2600536"/>
            <a:ext cx="2144893" cy="923330"/>
          </a:xfrm>
          <a:prstGeom prst="rect">
            <a:avLst/>
          </a:prstGeom>
          <a:solidFill>
            <a:schemeClr val="accent3">
              <a:lumMod val="20000"/>
              <a:lumOff val="80000"/>
            </a:schemeClr>
          </a:solidFill>
        </p:spPr>
        <p:txBody>
          <a:bodyPr wrap="square" lIns="91434" tIns="45717" rIns="91434" bIns="45717" rtlCol="0">
            <a:spAutoFit/>
          </a:bodyPr>
          <a:lstStyle/>
          <a:p>
            <a:r>
              <a:rPr lang="en-GB" dirty="0" smtClean="0"/>
              <a:t>Ethically and socially justified and safe research</a:t>
            </a:r>
            <a:endParaRPr lang="en-GB" dirty="0"/>
          </a:p>
        </p:txBody>
      </p:sp>
      <p:sp>
        <p:nvSpPr>
          <p:cNvPr id="17" name="Right Arrow 16"/>
          <p:cNvSpPr/>
          <p:nvPr/>
        </p:nvSpPr>
        <p:spPr>
          <a:xfrm>
            <a:off x="6111212" y="2831369"/>
            <a:ext cx="432048" cy="461665"/>
          </a:xfrm>
          <a:prstGeom prst="rightArrow">
            <a:avLst/>
          </a:prstGeom>
          <a:solidFill>
            <a:srgbClr val="60BFCE"/>
          </a:solidFill>
          <a:ln>
            <a:noFill/>
          </a:ln>
          <a:effectLst/>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GB"/>
          </a:p>
        </p:txBody>
      </p:sp>
      <p:sp>
        <p:nvSpPr>
          <p:cNvPr id="18" name="TextBox 17"/>
          <p:cNvSpPr txBox="1"/>
          <p:nvPr/>
        </p:nvSpPr>
        <p:spPr>
          <a:xfrm>
            <a:off x="194182" y="4161662"/>
            <a:ext cx="3513722" cy="1015657"/>
          </a:xfrm>
          <a:prstGeom prst="rect">
            <a:avLst/>
          </a:prstGeom>
          <a:noFill/>
          <a:ln>
            <a:solidFill>
              <a:schemeClr val="accent1"/>
            </a:solidFill>
          </a:ln>
        </p:spPr>
        <p:txBody>
          <a:bodyPr wrap="square" lIns="91434" tIns="45717" rIns="91434" bIns="45717" rtlCol="0">
            <a:spAutoFit/>
          </a:bodyPr>
          <a:lstStyle/>
          <a:p>
            <a:r>
              <a:rPr lang="en-GB" sz="1200" dirty="0"/>
              <a:t>Ethical and regulatory challenges and issues faced by previous CHIM studies in disease-endemic countries (Gabon, Tanzania, Kenya and Thailand etc.) </a:t>
            </a:r>
            <a:r>
              <a:rPr lang="en-GB" sz="1200" dirty="0">
                <a:sym typeface="Wingdings" panose="05000000000000000000" pitchFamily="2" charset="2"/>
              </a:rPr>
              <a:t> new considerations? </a:t>
            </a:r>
            <a:r>
              <a:rPr lang="en-GB" sz="1200" dirty="0" smtClean="0">
                <a:sym typeface="Wingdings" panose="05000000000000000000" pitchFamily="2" charset="2"/>
              </a:rPr>
              <a:t>What additional support/training is necessary?</a:t>
            </a:r>
            <a:endParaRPr lang="en-GB" sz="1200" dirty="0"/>
          </a:p>
        </p:txBody>
      </p:sp>
      <p:sp>
        <p:nvSpPr>
          <p:cNvPr id="13" name="TextBox 12"/>
          <p:cNvSpPr txBox="1"/>
          <p:nvPr/>
        </p:nvSpPr>
        <p:spPr>
          <a:xfrm>
            <a:off x="4283225" y="3939904"/>
            <a:ext cx="3745160" cy="1384988"/>
          </a:xfrm>
          <a:prstGeom prst="rect">
            <a:avLst/>
          </a:prstGeom>
          <a:noFill/>
          <a:ln>
            <a:solidFill>
              <a:schemeClr val="accent1"/>
            </a:solidFill>
          </a:ln>
        </p:spPr>
        <p:txBody>
          <a:bodyPr wrap="square" lIns="91434" tIns="45717" rIns="91434" bIns="45717" rtlCol="0">
            <a:spAutoFit/>
          </a:bodyPr>
          <a:lstStyle/>
          <a:p>
            <a:pPr marL="171439" indent="-171439">
              <a:buFont typeface="Arial" panose="020B0604020202020204" pitchFamily="34" charset="0"/>
              <a:buChar char="•"/>
            </a:pPr>
            <a:r>
              <a:rPr lang="en-GB" sz="1200" dirty="0">
                <a:solidFill>
                  <a:srgbClr val="003170"/>
                </a:solidFill>
              </a:rPr>
              <a:t>Studies need to be driven by local needs and local </a:t>
            </a:r>
            <a:r>
              <a:rPr lang="en-GB" sz="1200" dirty="0">
                <a:solidFill>
                  <a:srgbClr val="003170"/>
                </a:solidFill>
              </a:rPr>
              <a:t>clinicians</a:t>
            </a:r>
            <a:r>
              <a:rPr lang="en-GB" sz="1200" dirty="0" smtClean="0">
                <a:solidFill>
                  <a:srgbClr val="003170"/>
                </a:solidFill>
              </a:rPr>
              <a:t>. </a:t>
            </a:r>
            <a:endParaRPr lang="en-GB" sz="1200" dirty="0">
              <a:solidFill>
                <a:srgbClr val="003170"/>
              </a:solidFill>
            </a:endParaRPr>
          </a:p>
          <a:p>
            <a:pPr marL="171439" indent="-171439">
              <a:buFont typeface="Arial" panose="020B0604020202020204" pitchFamily="34" charset="0"/>
              <a:buChar char="•"/>
            </a:pPr>
            <a:r>
              <a:rPr lang="en-GB" sz="1200" dirty="0"/>
              <a:t>Confidence </a:t>
            </a:r>
            <a:r>
              <a:rPr lang="en-GB" sz="1200" dirty="0"/>
              <a:t>and support of the </a:t>
            </a:r>
            <a:r>
              <a:rPr lang="en-GB" sz="1200" dirty="0"/>
              <a:t>public and key stakeholders </a:t>
            </a:r>
            <a:endParaRPr lang="en-GB" sz="1200" dirty="0"/>
          </a:p>
          <a:p>
            <a:pPr marL="628464" lvl="1" indent="-171439">
              <a:buFont typeface="Courier New" panose="02070309020205020404" pitchFamily="49" charset="0"/>
              <a:buChar char="o"/>
            </a:pPr>
            <a:r>
              <a:rPr lang="en-GB" sz="1200" dirty="0"/>
              <a:t>Trust building and benefit sharing </a:t>
            </a:r>
          </a:p>
          <a:p>
            <a:pPr marL="628464" lvl="1" indent="-171439">
              <a:buFont typeface="Courier New" panose="02070309020205020404" pitchFamily="49" charset="0"/>
              <a:buChar char="o"/>
            </a:pPr>
            <a:r>
              <a:rPr lang="en-GB" sz="1200" dirty="0"/>
              <a:t>Capacity strengthening </a:t>
            </a:r>
            <a:endParaRPr lang="en-GB" sz="1200" dirty="0"/>
          </a:p>
          <a:p>
            <a:pPr marL="171439" indent="-171439">
              <a:buFont typeface="Arial" panose="020B0604020202020204" pitchFamily="34" charset="0"/>
              <a:buChar char="•"/>
            </a:pPr>
            <a:endParaRPr lang="en-GB" sz="1200" dirty="0"/>
          </a:p>
        </p:txBody>
      </p:sp>
    </p:spTree>
    <p:extLst>
      <p:ext uri="{BB962C8B-B14F-4D97-AF65-F5344CB8AC3E}">
        <p14:creationId xmlns:p14="http://schemas.microsoft.com/office/powerpoint/2010/main" val="146349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3478"/>
            <a:ext cx="8229600" cy="857250"/>
          </a:xfrm>
        </p:spPr>
        <p:txBody>
          <a:bodyPr>
            <a:normAutofit/>
          </a:bodyPr>
          <a:lstStyle/>
          <a:p>
            <a:pPr algn="l"/>
            <a:r>
              <a:rPr lang="en-GB" sz="3200" dirty="0">
                <a:solidFill>
                  <a:srgbClr val="60BFCE"/>
                </a:solidFill>
                <a:latin typeface="Wellcome" pitchFamily="50" charset="0"/>
                <a:cs typeface="Wellcome Bold"/>
              </a:rPr>
              <a:t>Funders Principles</a:t>
            </a:r>
          </a:p>
        </p:txBody>
      </p:sp>
      <p:sp>
        <p:nvSpPr>
          <p:cNvPr id="3" name="Content Placeholder 2"/>
          <p:cNvSpPr>
            <a:spLocks noGrp="1"/>
          </p:cNvSpPr>
          <p:nvPr>
            <p:ph idx="1"/>
          </p:nvPr>
        </p:nvSpPr>
        <p:spPr>
          <a:xfrm>
            <a:off x="457201" y="843558"/>
            <a:ext cx="5050904" cy="2880325"/>
          </a:xfrm>
        </p:spPr>
        <p:txBody>
          <a:bodyPr>
            <a:noAutofit/>
          </a:bodyPr>
          <a:lstStyle/>
          <a:p>
            <a:pPr marL="0" indent="0" defTabSz="357027">
              <a:spcBef>
                <a:spcPts val="781"/>
              </a:spcBef>
              <a:buNone/>
            </a:pPr>
            <a:r>
              <a:rPr lang="en-GB" sz="1400" b="1" dirty="0">
                <a:latin typeface="Arial"/>
                <a:cs typeface="Arial"/>
              </a:rPr>
              <a:t>Why Funders Principles?</a:t>
            </a:r>
          </a:p>
          <a:p>
            <a:pPr marL="285732" indent="-285732" defTabSz="357027">
              <a:spcBef>
                <a:spcPts val="781"/>
              </a:spcBef>
            </a:pPr>
            <a:r>
              <a:rPr lang="en-GB" sz="1400" dirty="0">
                <a:latin typeface="Arial"/>
                <a:cs typeface="Arial"/>
              </a:rPr>
              <a:t>Funders have a responsibility to support innovation that promotes and sustains the public good</a:t>
            </a:r>
          </a:p>
          <a:p>
            <a:pPr marL="285732" indent="-285732" defTabSz="357027">
              <a:spcBef>
                <a:spcPts val="781"/>
              </a:spcBef>
            </a:pPr>
            <a:r>
              <a:rPr lang="en-GB" sz="1400" dirty="0">
                <a:latin typeface="Arial"/>
                <a:cs typeface="Arial"/>
              </a:rPr>
              <a:t>CHIM </a:t>
            </a:r>
            <a:r>
              <a:rPr lang="en-GB" sz="1400" dirty="0">
                <a:latin typeface="Arial"/>
                <a:cs typeface="Arial"/>
              </a:rPr>
              <a:t>studies raise unique ethical concerns – purposefully infecting a healthy </a:t>
            </a:r>
            <a:r>
              <a:rPr lang="en-GB" sz="1400" dirty="0">
                <a:latin typeface="Arial"/>
                <a:cs typeface="Arial"/>
              </a:rPr>
              <a:t>individual carries a high burden of responsibility for those funding this type of research</a:t>
            </a:r>
            <a:endParaRPr lang="en-GB" sz="1400" dirty="0">
              <a:latin typeface="Arial"/>
              <a:cs typeface="Arial"/>
            </a:endParaRPr>
          </a:p>
          <a:p>
            <a:pPr marL="285732" indent="-285732" defTabSz="357027">
              <a:spcBef>
                <a:spcPts val="781"/>
              </a:spcBef>
            </a:pPr>
            <a:r>
              <a:rPr lang="en-GB" sz="1400" dirty="0">
                <a:latin typeface="Arial"/>
                <a:cs typeface="Arial"/>
              </a:rPr>
              <a:t>Precedent for this model – i.e. </a:t>
            </a:r>
            <a:r>
              <a:rPr lang="en-GB" sz="1400" dirty="0">
                <a:latin typeface="Arial"/>
                <a:cs typeface="Arial"/>
              </a:rPr>
              <a:t>emerging technologies, data sharing, access to </a:t>
            </a:r>
            <a:r>
              <a:rPr lang="en-GB" sz="1400" dirty="0" smtClean="0">
                <a:latin typeface="Arial"/>
                <a:cs typeface="Arial"/>
              </a:rPr>
              <a:t>medicines (also a challenge – need to ensure coherence and not just a ‘proliferation of principles’).</a:t>
            </a:r>
            <a:endParaRPr lang="en-GB" sz="1400" dirty="0">
              <a:latin typeface="Arial"/>
              <a:cs typeface="Arial"/>
            </a:endParaRPr>
          </a:p>
          <a:p>
            <a:pPr marL="285732" indent="-285732" defTabSz="357027">
              <a:spcBef>
                <a:spcPts val="781"/>
              </a:spcBef>
            </a:pPr>
            <a:r>
              <a:rPr lang="en-GB" sz="1400" dirty="0">
                <a:latin typeface="Arial"/>
                <a:cs typeface="Arial"/>
              </a:rPr>
              <a:t>Complimentary to other international and local guidance</a:t>
            </a:r>
          </a:p>
          <a:p>
            <a:pPr marL="685628" lvl="1" indent="-285732" defTabSz="357027">
              <a:spcBef>
                <a:spcPts val="781"/>
              </a:spcBef>
            </a:pPr>
            <a:r>
              <a:rPr lang="en-GB" sz="1400" dirty="0">
                <a:latin typeface="Arial"/>
                <a:cs typeface="Arial"/>
              </a:rPr>
              <a:t>i.e. WHO guidance, Malawi framework.</a:t>
            </a:r>
          </a:p>
          <a:p>
            <a:pPr marL="285732" indent="-285732" defTabSz="357027">
              <a:spcBef>
                <a:spcPts val="781"/>
              </a:spcBef>
            </a:pPr>
            <a:r>
              <a:rPr lang="en-GB" sz="1400" dirty="0">
                <a:latin typeface="Arial"/>
                <a:cs typeface="Arial"/>
              </a:rPr>
              <a:t>Implementable – embed in the research practice</a:t>
            </a:r>
          </a:p>
          <a:p>
            <a:pPr marL="0" indent="0" defTabSz="357027">
              <a:spcBef>
                <a:spcPts val="781"/>
              </a:spcBef>
              <a:buNone/>
            </a:pPr>
            <a:r>
              <a:rPr lang="en-GB" sz="1400" b="1" dirty="0">
                <a:latin typeface="Arial"/>
                <a:cs typeface="Arial"/>
              </a:rPr>
              <a:t>How</a:t>
            </a:r>
            <a:r>
              <a:rPr lang="en-GB" sz="1400" b="1" dirty="0">
                <a:latin typeface="Arial"/>
                <a:cs typeface="Arial"/>
              </a:rPr>
              <a:t>? </a:t>
            </a:r>
          </a:p>
          <a:p>
            <a:pPr marL="285732" indent="-285732" defTabSz="357027">
              <a:spcBef>
                <a:spcPts val="781"/>
              </a:spcBef>
            </a:pPr>
            <a:r>
              <a:rPr lang="en-GB" sz="1400" dirty="0">
                <a:latin typeface="Arial"/>
                <a:cs typeface="Arial"/>
              </a:rPr>
              <a:t>Bring </a:t>
            </a:r>
            <a:r>
              <a:rPr lang="en-GB" sz="1400" dirty="0">
                <a:latin typeface="Arial"/>
                <a:cs typeface="Arial"/>
              </a:rPr>
              <a:t>together Funders to discuss and </a:t>
            </a:r>
            <a:r>
              <a:rPr lang="en-GB" sz="1400" dirty="0">
                <a:latin typeface="Arial"/>
                <a:cs typeface="Arial"/>
              </a:rPr>
              <a:t>agree, convening </a:t>
            </a:r>
            <a:r>
              <a:rPr lang="en-GB" sz="1400" dirty="0">
                <a:latin typeface="Arial"/>
                <a:cs typeface="Arial"/>
              </a:rPr>
              <a:t>Feb </a:t>
            </a:r>
            <a:r>
              <a:rPr lang="en-GB" sz="1400" dirty="0">
                <a:latin typeface="Arial"/>
                <a:cs typeface="Arial"/>
              </a:rPr>
              <a:t>2018 &amp; consider how to implement</a:t>
            </a:r>
            <a:endParaRPr lang="en-GB" sz="1400" dirty="0">
              <a:latin typeface="Arial"/>
              <a:cs typeface="Arial"/>
            </a:endParaRPr>
          </a:p>
        </p:txBody>
      </p:sp>
      <p:pic>
        <p:nvPicPr>
          <p:cNvPr id="4" name="Picture 2" descr="Click to exp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4594" y="987575"/>
            <a:ext cx="3168352" cy="32602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538607" y="4299943"/>
            <a:ext cx="1520326" cy="253916"/>
          </a:xfrm>
          <a:prstGeom prst="rect">
            <a:avLst/>
          </a:prstGeom>
          <a:noFill/>
        </p:spPr>
        <p:txBody>
          <a:bodyPr wrap="square" lIns="91434" tIns="45717" rIns="91434" bIns="45717" rtlCol="0">
            <a:spAutoFit/>
          </a:bodyPr>
          <a:lstStyle/>
          <a:p>
            <a:r>
              <a:rPr lang="en-US" sz="1000" dirty="0"/>
              <a:t>[Gordon et al, 2017]</a:t>
            </a:r>
            <a:endParaRPr lang="en-US" sz="1000" dirty="0"/>
          </a:p>
        </p:txBody>
      </p:sp>
    </p:spTree>
    <p:extLst>
      <p:ext uri="{BB962C8B-B14F-4D97-AF65-F5344CB8AC3E}">
        <p14:creationId xmlns:p14="http://schemas.microsoft.com/office/powerpoint/2010/main" val="3075748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89261" y="1833207"/>
            <a:ext cx="8165482" cy="2612009"/>
          </a:xfrm>
        </p:spPr>
        <p:txBody>
          <a:bodyPr/>
          <a:lstStyle/>
          <a:p>
            <a:r>
              <a:rPr lang="en-US" sz="1800" dirty="0" smtClean="0"/>
              <a:t>Thanks to  Zoe Seager &amp; Cecilia Chui, Vaccines Team at </a:t>
            </a:r>
            <a:r>
              <a:rPr lang="en-US" sz="1800" dirty="0" err="1" smtClean="0"/>
              <a:t>Wellcome</a:t>
            </a:r>
            <a:r>
              <a:rPr lang="en-US" dirty="0" smtClean="0"/>
              <a:t/>
            </a:r>
            <a:br>
              <a:rPr lang="en-US" dirty="0" smtClean="0"/>
            </a:br>
            <a:r>
              <a:rPr lang="en-US" dirty="0" smtClean="0"/>
              <a:t/>
            </a:r>
            <a:br>
              <a:rPr lang="en-US" dirty="0" smtClean="0"/>
            </a:br>
            <a:r>
              <a:rPr lang="en-US" sz="1800" dirty="0"/>
              <a:t>Katherine Littler</a:t>
            </a:r>
            <a:br>
              <a:rPr lang="en-US" sz="1800" dirty="0"/>
            </a:br>
            <a:r>
              <a:rPr lang="en-US" sz="1800" dirty="0" smtClean="0"/>
              <a:t>Global Policy Lead, </a:t>
            </a:r>
            <a:r>
              <a:rPr lang="en-US" sz="1800" dirty="0" err="1"/>
              <a:t>Wellcome</a:t>
            </a:r>
            <a:r>
              <a:rPr lang="en-US" sz="1800" dirty="0"/>
              <a:t/>
            </a:r>
            <a:br>
              <a:rPr lang="en-US" sz="1800" dirty="0"/>
            </a:br>
            <a:endParaRPr lang="en-US" sz="1800" dirty="0"/>
          </a:p>
        </p:txBody>
      </p:sp>
      <p:sp>
        <p:nvSpPr>
          <p:cNvPr id="14" name="Text Placeholder 13"/>
          <p:cNvSpPr>
            <a:spLocks noGrp="1"/>
          </p:cNvSpPr>
          <p:nvPr>
            <p:ph type="body" sz="quarter" idx="11"/>
          </p:nvPr>
        </p:nvSpPr>
        <p:spPr/>
        <p:txBody>
          <a:bodyPr/>
          <a:lstStyle/>
          <a:p>
            <a:r>
              <a:rPr lang="en-US" dirty="0" smtClean="0"/>
              <a:t>k.littler@wellcome.ac.uk</a:t>
            </a:r>
            <a:endParaRPr lang="en-US"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3719" y="4445216"/>
            <a:ext cx="283603" cy="283625"/>
          </a:xfrm>
          <a:prstGeom prst="rect">
            <a:avLst/>
          </a:prstGeom>
        </p:spPr>
      </p:pic>
    </p:spTree>
    <p:extLst>
      <p:ext uri="{BB962C8B-B14F-4D97-AF65-F5344CB8AC3E}">
        <p14:creationId xmlns:p14="http://schemas.microsoft.com/office/powerpoint/2010/main" val="60769644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andard 16x9 Presentation_Fully branded">
  <a:themeElements>
    <a:clrScheme name="Wellcome Theme_PC">
      <a:dk1>
        <a:srgbClr val="003170"/>
      </a:dk1>
      <a:lt1>
        <a:sysClr val="window" lastClr="FFFFFF"/>
      </a:lt1>
      <a:dk2>
        <a:srgbClr val="000000"/>
      </a:dk2>
      <a:lt2>
        <a:srgbClr val="FF0F2D"/>
      </a:lt2>
      <a:accent1>
        <a:srgbClr val="60BFCE"/>
      </a:accent1>
      <a:accent2>
        <a:srgbClr val="FFEB00"/>
      </a:accent2>
      <a:accent3>
        <a:srgbClr val="90C878"/>
      </a:accent3>
      <a:accent4>
        <a:srgbClr val="831E29"/>
      </a:accent4>
      <a:accent5>
        <a:srgbClr val="ED858E"/>
      </a:accent5>
      <a:accent6>
        <a:srgbClr val="464749"/>
      </a:accent6>
      <a:hlink>
        <a:srgbClr val="51B2C3"/>
      </a:hlink>
      <a:folHlink>
        <a:srgbClr val="90C878"/>
      </a:folHlink>
    </a:clrScheme>
    <a:fontScheme name="Wellcome Fonts">
      <a:majorFont>
        <a:latin typeface="Wellcom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BFCE"/>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A4 Handout Guidance_Fully branded">
  <a:themeElements>
    <a:clrScheme name="Wellcome Theme_PC">
      <a:dk1>
        <a:srgbClr val="003170"/>
      </a:dk1>
      <a:lt1>
        <a:sysClr val="window" lastClr="FFFFFF"/>
      </a:lt1>
      <a:dk2>
        <a:srgbClr val="000000"/>
      </a:dk2>
      <a:lt2>
        <a:srgbClr val="FF0F2D"/>
      </a:lt2>
      <a:accent1>
        <a:srgbClr val="60BFCE"/>
      </a:accent1>
      <a:accent2>
        <a:srgbClr val="FFEB00"/>
      </a:accent2>
      <a:accent3>
        <a:srgbClr val="90C878"/>
      </a:accent3>
      <a:accent4>
        <a:srgbClr val="831E29"/>
      </a:accent4>
      <a:accent5>
        <a:srgbClr val="ED858E"/>
      </a:accent5>
      <a:accent6>
        <a:srgbClr val="464749"/>
      </a:accent6>
      <a:hlink>
        <a:srgbClr val="51B2C3"/>
      </a:hlink>
      <a:folHlink>
        <a:srgbClr val="90C878"/>
      </a:folHlink>
    </a:clrScheme>
    <a:fontScheme name="Wellcome Fonts">
      <a:majorFont>
        <a:latin typeface="Wellcom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BFCE"/>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Wellcome Trust Theme 1">
      <a:dk1>
        <a:srgbClr val="003170"/>
      </a:dk1>
      <a:lt1>
        <a:sysClr val="window" lastClr="FFFFFF"/>
      </a:lt1>
      <a:dk2>
        <a:srgbClr val="000000"/>
      </a:dk2>
      <a:lt2>
        <a:srgbClr val="FF0F2D"/>
      </a:lt2>
      <a:accent1>
        <a:srgbClr val="60BFCE"/>
      </a:accent1>
      <a:accent2>
        <a:srgbClr val="FFEB00"/>
      </a:accent2>
      <a:accent3>
        <a:srgbClr val="90C878"/>
      </a:accent3>
      <a:accent4>
        <a:srgbClr val="831E29"/>
      </a:accent4>
      <a:accent5>
        <a:srgbClr val="ED858E"/>
      </a:accent5>
      <a:accent6>
        <a:srgbClr val="464749"/>
      </a:accent6>
      <a:hlink>
        <a:srgbClr val="0000FF"/>
      </a:hlink>
      <a:folHlink>
        <a:srgbClr val="800080"/>
      </a:folHlink>
    </a:clrScheme>
    <a:fontScheme name="Wellcome Theme Fonts">
      <a:majorFont>
        <a:latin typeface="Wellcome"/>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BFCE"/>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6219</TotalTime>
  <Words>1853</Words>
  <Application>Microsoft Office PowerPoint</Application>
  <PresentationFormat>On-screen Show (16:9)</PresentationFormat>
  <Paragraphs>199</Paragraphs>
  <Slides>11</Slides>
  <Notes>9</Notes>
  <HiddenSlides>0</HiddenSlides>
  <MMClips>0</MMClips>
  <ScaleCrop>false</ScaleCrop>
  <HeadingPairs>
    <vt:vector size="4" baseType="variant">
      <vt:variant>
        <vt:lpstr>Theme</vt:lpstr>
      </vt:variant>
      <vt:variant>
        <vt:i4>4</vt:i4>
      </vt:variant>
      <vt:variant>
        <vt:lpstr>Slide Titles</vt:lpstr>
      </vt:variant>
      <vt:variant>
        <vt:i4>11</vt:i4>
      </vt:variant>
    </vt:vector>
  </HeadingPairs>
  <TitlesOfParts>
    <vt:vector size="15" baseType="lpstr">
      <vt:lpstr>Office Theme</vt:lpstr>
      <vt:lpstr>Standard 16x9 Presentation_Fully branded</vt:lpstr>
      <vt:lpstr>1_A4 Handout Guidance_Fully branded</vt:lpstr>
      <vt:lpstr>1_Office Theme</vt:lpstr>
      <vt:lpstr>  CHIMS: What does it mean to be a responsible research funder?</vt:lpstr>
      <vt:lpstr>Wellcome: Why are we interested in CHIMS? </vt:lpstr>
      <vt:lpstr>Vaccines at Wellcome</vt:lpstr>
      <vt:lpstr>Vaccines at Wellcome</vt:lpstr>
      <vt:lpstr>Wellcome: Accelerated vaccine development through increased knowledge of target populations </vt:lpstr>
      <vt:lpstr>PowerPoint Presentation</vt:lpstr>
      <vt:lpstr>Expanding the use of CHIM in endemic areas</vt:lpstr>
      <vt:lpstr>What does it mean to be ‘holistic’, coordinated and responsible?</vt:lpstr>
      <vt:lpstr>Developing an ethical framework for CHIMS – a starting point</vt:lpstr>
      <vt:lpstr>Funders Principles</vt:lpstr>
      <vt:lpstr>Thanks to  Zoe Seager &amp; Cecilia Chui, Vaccines Team at Wellcome  Katherine Littler Global Policy Lead, Wellcome </vt:lpstr>
    </vt:vector>
  </TitlesOfParts>
  <Company>Wellcome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Zoe</dc:title>
  <dc:creator>Zoe Seager</dc:creator>
  <cp:lastModifiedBy>Katherine Littler</cp:lastModifiedBy>
  <cp:revision>135</cp:revision>
  <cp:lastPrinted>2017-11-08T16:27:32Z</cp:lastPrinted>
  <dcterms:created xsi:type="dcterms:W3CDTF">2017-10-24T17:56:26Z</dcterms:created>
  <dcterms:modified xsi:type="dcterms:W3CDTF">2017-11-29T00:13:26Z</dcterms:modified>
</cp:coreProperties>
</file>